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537" r:id="rId2"/>
    <p:sldId id="538" r:id="rId3"/>
    <p:sldId id="459" r:id="rId4"/>
    <p:sldId id="458" r:id="rId5"/>
    <p:sldId id="460" r:id="rId6"/>
    <p:sldId id="461" r:id="rId7"/>
    <p:sldId id="496" r:id="rId8"/>
    <p:sldId id="260" r:id="rId9"/>
    <p:sldId id="497" r:id="rId10"/>
    <p:sldId id="498" r:id="rId11"/>
    <p:sldId id="499" r:id="rId12"/>
    <p:sldId id="500" r:id="rId13"/>
    <p:sldId id="262" r:id="rId14"/>
    <p:sldId id="272" r:id="rId15"/>
    <p:sldId id="264" r:id="rId16"/>
    <p:sldId id="267" r:id="rId17"/>
    <p:sldId id="266" r:id="rId18"/>
    <p:sldId id="259"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Fredoka One" panose="020B0604020202020204" charset="0"/>
      <p:regular r:id="rId25"/>
    </p:embeddedFont>
    <p:embeddedFont>
      <p:font typeface="Hammersmith One" panose="020B0604020202020204" charset="0"/>
      <p:regular r:id="rId26"/>
    </p:embeddedFont>
    <p:embeddedFont>
      <p:font typeface="Quicksand" panose="020B0604020202020204" charset="0"/>
      <p:regular r:id="rId27"/>
    </p:embeddedFont>
    <p:embeddedFont>
      <p:font typeface="Quicksand Medium" panose="020B0604020202020204" charset="0"/>
      <p:regular r:id="rId28"/>
    </p:embeddedFont>
    <p:embeddedFont>
      <p:font typeface="SimSun" panose="02010600030101010101" pitchFamily="2" charset="-12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495"/>
    <a:srgbClr val="DB8568"/>
    <a:srgbClr val="A4ABCF"/>
    <a:srgbClr val="67A9A2"/>
    <a:srgbClr val="B3BD57"/>
    <a:srgbClr val="000000"/>
    <a:srgbClr val="2DCBFF"/>
    <a:srgbClr val="FFFFFF"/>
    <a:srgbClr val="ACD5F2"/>
    <a:srgbClr val="BCE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ge937dd4120_1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e937dd4120_1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ge937dd4120_1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e937dd4120_1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e7f82909be_0_1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e7f82909be_0_1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e7f82909be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e91413284e_0_1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e91413284e_0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e7f82909be_0_1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e7f82909be_0_1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e7f82909be_0_16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e7f82909be_0_1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e7f82909be_0_1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e7f82909be_0_6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e7f82909be_0_1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e7f82909be_0_1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e7f82909be_0_1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9"/>
        <p:cNvGrpSpPr/>
        <p:nvPr/>
      </p:nvGrpSpPr>
      <p:grpSpPr>
        <a:xfrm>
          <a:off x="0" y="0"/>
          <a:ext cx="0" cy="0"/>
          <a:chOff x="0" y="0"/>
          <a:chExt cx="0" cy="0"/>
        </a:xfrm>
      </p:grpSpPr>
      <p:sp>
        <p:nvSpPr>
          <p:cNvPr id="2470" name="Google Shape;2470;ge937dd4120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1" name="Google Shape;2471;ge937dd4120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ge937dd4120_1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e937dd4120_1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002650" y="1222013"/>
            <a:ext cx="5138700" cy="16488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spcBef>
                <a:spcPts val="10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2392500" y="35713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 name="Google Shape;17;p2"/>
          <p:cNvSpPr txBox="1">
            <a:spLocks noGrp="1"/>
          </p:cNvSpPr>
          <p:nvPr>
            <p:ph type="subTitle" idx="2"/>
          </p:nvPr>
        </p:nvSpPr>
        <p:spPr>
          <a:xfrm>
            <a:off x="3254800" y="3046950"/>
            <a:ext cx="2745300" cy="457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panose="02010703030501060504"/>
              <a:buNone/>
              <a:defRPr sz="2400">
                <a:solidFill>
                  <a:schemeClr val="lt2"/>
                </a:solidFill>
                <a:latin typeface="Fredoka One" panose="02000000000000000000"/>
                <a:ea typeface="Fredoka One" panose="02000000000000000000"/>
                <a:cs typeface="Fredoka One" panose="02000000000000000000"/>
                <a:sym typeface="Fredoka One" panose="02000000000000000000"/>
              </a:defRPr>
            </a:lvl1pPr>
            <a:lvl2pPr lvl="1"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2pPr>
            <a:lvl3pPr lvl="2"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3pPr>
            <a:lvl4pPr lvl="3"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4pPr>
            <a:lvl5pPr lvl="4"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5pPr>
            <a:lvl6pPr lvl="5"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6pPr>
            <a:lvl7pPr lvl="6"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7pPr>
            <a:lvl8pPr lvl="7"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8pPr>
            <a:lvl9pPr lvl="8" algn="ctr">
              <a:spcBef>
                <a:spcPts val="1600"/>
              </a:spcBef>
              <a:spcAft>
                <a:spcPts val="160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2"/>
        <p:cNvGrpSpPr/>
        <p:nvPr/>
      </p:nvGrpSpPr>
      <p:grpSpPr>
        <a:xfrm>
          <a:off x="0" y="0"/>
          <a:ext cx="0" cy="0"/>
          <a:chOff x="0" y="0"/>
          <a:chExt cx="0" cy="0"/>
        </a:xfrm>
      </p:grpSpPr>
      <p:sp>
        <p:nvSpPr>
          <p:cNvPr id="183" name="Google Shape;183;p11"/>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flipH="1">
            <a:off x="3792442" y="20032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4096726" y="22670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title" hasCustomPrompt="1"/>
          </p:nvPr>
        </p:nvSpPr>
        <p:spPr>
          <a:xfrm>
            <a:off x="1969800" y="1329875"/>
            <a:ext cx="6576000" cy="1511100"/>
          </a:xfrm>
          <a:prstGeom prst="rect">
            <a:avLst/>
          </a:prstGeom>
          <a:effectLst>
            <a:outerShdw dist="47625" dir="3000000" algn="bl" rotWithShape="0">
              <a:schemeClr val="lt1"/>
            </a:outerShdw>
          </a:effectLst>
        </p:spPr>
        <p:txBody>
          <a:bodyPr spcFirstLastPara="1" wrap="square" lIns="91425" tIns="91425" rIns="91425" bIns="91425" anchor="b" anchorCtr="0">
            <a:noAutofit/>
          </a:bodyPr>
          <a:lstStyle>
            <a:lvl1pPr lvl="0" algn="ctr">
              <a:spcBef>
                <a:spcPts val="0"/>
              </a:spcBef>
              <a:spcAft>
                <a:spcPts val="0"/>
              </a:spcAft>
              <a:buSzPts val="9600"/>
              <a:buNone/>
              <a:defRPr sz="9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8" name="Google Shape;188;p11"/>
          <p:cNvSpPr txBox="1">
            <a:spLocks noGrp="1"/>
          </p:cNvSpPr>
          <p:nvPr>
            <p:ph type="subTitle" idx="1"/>
          </p:nvPr>
        </p:nvSpPr>
        <p:spPr>
          <a:xfrm>
            <a:off x="3823500" y="2688625"/>
            <a:ext cx="28686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90"/>
        <p:cNvGrpSpPr/>
        <p:nvPr/>
      </p:nvGrpSpPr>
      <p:grpSpPr>
        <a:xfrm>
          <a:off x="0" y="0"/>
          <a:ext cx="0" cy="0"/>
          <a:chOff x="0" y="0"/>
          <a:chExt cx="0" cy="0"/>
        </a:xfrm>
      </p:grpSpPr>
      <p:sp>
        <p:nvSpPr>
          <p:cNvPr id="191" name="Google Shape;191;p13"/>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p:nvPr>
        </p:nvSpPr>
        <p:spPr>
          <a:xfrm>
            <a:off x="878875"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Google Shape;194;p13"/>
          <p:cNvSpPr txBox="1">
            <a:spLocks noGrp="1"/>
          </p:cNvSpPr>
          <p:nvPr>
            <p:ph type="title" idx="2" hasCustomPrompt="1"/>
          </p:nvPr>
        </p:nvSpPr>
        <p:spPr>
          <a:xfrm>
            <a:off x="65562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a:spLocks noGrp="1"/>
          </p:cNvSpPr>
          <p:nvPr>
            <p:ph type="subTitle" idx="1"/>
          </p:nvPr>
        </p:nvSpPr>
        <p:spPr>
          <a:xfrm>
            <a:off x="7200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3"/>
          </p:nvPr>
        </p:nvSpPr>
        <p:spPr>
          <a:xfrm>
            <a:off x="3562650"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7" name="Google Shape;197;p13"/>
          <p:cNvSpPr txBox="1">
            <a:spLocks noGrp="1"/>
          </p:cNvSpPr>
          <p:nvPr>
            <p:ph type="title" idx="4" hasCustomPrompt="1"/>
          </p:nvPr>
        </p:nvSpPr>
        <p:spPr>
          <a:xfrm>
            <a:off x="3339420"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a:spLocks noGrp="1"/>
          </p:cNvSpPr>
          <p:nvPr>
            <p:ph type="subTitle" idx="5"/>
          </p:nvPr>
        </p:nvSpPr>
        <p:spPr>
          <a:xfrm>
            <a:off x="34038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title" idx="6"/>
          </p:nvPr>
        </p:nvSpPr>
        <p:spPr>
          <a:xfrm>
            <a:off x="6271300" y="1840450"/>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0" name="Google Shape;200;p13"/>
          <p:cNvSpPr txBox="1">
            <a:spLocks noGrp="1"/>
          </p:cNvSpPr>
          <p:nvPr>
            <p:ph type="title" idx="7" hasCustomPrompt="1"/>
          </p:nvPr>
        </p:nvSpPr>
        <p:spPr>
          <a:xfrm>
            <a:off x="602321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8"/>
          </p:nvPr>
        </p:nvSpPr>
        <p:spPr>
          <a:xfrm>
            <a:off x="60876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9"/>
          </p:nvPr>
        </p:nvSpPr>
        <p:spPr>
          <a:xfrm>
            <a:off x="878875"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3" name="Google Shape;203;p13"/>
          <p:cNvSpPr txBox="1">
            <a:spLocks noGrp="1"/>
          </p:cNvSpPr>
          <p:nvPr>
            <p:ph type="title" idx="13" hasCustomPrompt="1"/>
          </p:nvPr>
        </p:nvSpPr>
        <p:spPr>
          <a:xfrm>
            <a:off x="65855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subTitle" idx="14"/>
          </p:nvPr>
        </p:nvSpPr>
        <p:spPr>
          <a:xfrm>
            <a:off x="7200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5" name="Google Shape;205;p13"/>
          <p:cNvSpPr txBox="1">
            <a:spLocks noGrp="1"/>
          </p:cNvSpPr>
          <p:nvPr>
            <p:ph type="title" idx="15"/>
          </p:nvPr>
        </p:nvSpPr>
        <p:spPr>
          <a:xfrm>
            <a:off x="3562650"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6" name="Google Shape;206;p13"/>
          <p:cNvSpPr txBox="1">
            <a:spLocks noGrp="1"/>
          </p:cNvSpPr>
          <p:nvPr>
            <p:ph type="title" idx="16" hasCustomPrompt="1"/>
          </p:nvPr>
        </p:nvSpPr>
        <p:spPr>
          <a:xfrm>
            <a:off x="3342345"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7"/>
          </p:nvPr>
        </p:nvSpPr>
        <p:spPr>
          <a:xfrm>
            <a:off x="34038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8"/>
          </p:nvPr>
        </p:nvSpPr>
        <p:spPr>
          <a:xfrm>
            <a:off x="6271300" y="3581021"/>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9" name="Google Shape;209;p13"/>
          <p:cNvSpPr txBox="1">
            <a:spLocks noGrp="1"/>
          </p:cNvSpPr>
          <p:nvPr>
            <p:ph type="title" idx="19" hasCustomPrompt="1"/>
          </p:nvPr>
        </p:nvSpPr>
        <p:spPr>
          <a:xfrm>
            <a:off x="602614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subTitle" idx="20"/>
          </p:nvPr>
        </p:nvSpPr>
        <p:spPr>
          <a:xfrm>
            <a:off x="60876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13"/>
          <p:cNvSpPr txBox="1">
            <a:spLocks noGrp="1"/>
          </p:cNvSpPr>
          <p:nvPr>
            <p:ph type="title" idx="21"/>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2"/>
        <p:cNvGrpSpPr/>
        <p:nvPr/>
      </p:nvGrpSpPr>
      <p:grpSpPr>
        <a:xfrm>
          <a:off x="0" y="0"/>
          <a:ext cx="0" cy="0"/>
          <a:chOff x="0" y="0"/>
          <a:chExt cx="0" cy="0"/>
        </a:xfrm>
      </p:grpSpPr>
      <p:sp>
        <p:nvSpPr>
          <p:cNvPr id="213" name="Google Shape;213;p14"/>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flipH="1">
            <a:off x="-333505" y="255047"/>
            <a:ext cx="1489984" cy="1388214"/>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a:off x="7920650" y="1204729"/>
            <a:ext cx="670499" cy="438524"/>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4"/>
          <p:cNvGrpSpPr/>
          <p:nvPr/>
        </p:nvGrpSpPr>
        <p:grpSpPr>
          <a:xfrm>
            <a:off x="861613" y="2381903"/>
            <a:ext cx="490228" cy="608811"/>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4"/>
          <p:cNvSpPr txBox="1">
            <a:spLocks noGrp="1"/>
          </p:cNvSpPr>
          <p:nvPr>
            <p:ph type="title"/>
          </p:nvPr>
        </p:nvSpPr>
        <p:spPr>
          <a:xfrm>
            <a:off x="1696638" y="1204725"/>
            <a:ext cx="5462100" cy="12423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235138" y="2427000"/>
            <a:ext cx="4385100" cy="1073700"/>
          </a:xfrm>
          <a:prstGeom prst="rect">
            <a:avLst/>
          </a:prstGeom>
        </p:spPr>
        <p:txBody>
          <a:bodyPr spcFirstLastPara="1" wrap="square" lIns="91425" tIns="91425" rIns="91425" bIns="91425" anchor="t" anchorCtr="0">
            <a:noAutofit/>
          </a:bodyPr>
          <a:lstStyle>
            <a:lvl1pPr lvl="0" algn="ctr" rtl="0">
              <a:lnSpc>
                <a:spcPct val="100000"/>
              </a:lnSpc>
              <a:spcBef>
                <a:spcPts val="100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33"/>
        <p:cNvGrpSpPr/>
        <p:nvPr/>
      </p:nvGrpSpPr>
      <p:grpSpPr>
        <a:xfrm>
          <a:off x="0" y="0"/>
          <a:ext cx="0" cy="0"/>
          <a:chOff x="0" y="0"/>
          <a:chExt cx="0" cy="0"/>
        </a:xfrm>
      </p:grpSpPr>
      <p:sp>
        <p:nvSpPr>
          <p:cNvPr id="234" name="Google Shape;234;p15"/>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15"/>
          <p:cNvGrpSpPr/>
          <p:nvPr/>
        </p:nvGrpSpPr>
        <p:grpSpPr>
          <a:xfrm>
            <a:off x="188613" y="800753"/>
            <a:ext cx="490228" cy="608811"/>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5"/>
          <p:cNvGrpSpPr/>
          <p:nvPr/>
        </p:nvGrpSpPr>
        <p:grpSpPr>
          <a:xfrm>
            <a:off x="7407728" y="555833"/>
            <a:ext cx="1868496" cy="1468493"/>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5"/>
          <p:cNvSpPr txBox="1">
            <a:spLocks noGrp="1"/>
          </p:cNvSpPr>
          <p:nvPr>
            <p:ph type="title"/>
          </p:nvPr>
        </p:nvSpPr>
        <p:spPr>
          <a:xfrm>
            <a:off x="1566000" y="2486175"/>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4" name="Google Shape;244;p15"/>
          <p:cNvSpPr txBox="1">
            <a:spLocks noGrp="1"/>
          </p:cNvSpPr>
          <p:nvPr>
            <p:ph type="subTitle" idx="1"/>
          </p:nvPr>
        </p:nvSpPr>
        <p:spPr>
          <a:xfrm>
            <a:off x="1534325" y="883300"/>
            <a:ext cx="59382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45" name="Google Shape;245;p15"/>
          <p:cNvGrpSpPr/>
          <p:nvPr/>
        </p:nvGrpSpPr>
        <p:grpSpPr>
          <a:xfrm>
            <a:off x="7920675" y="2226504"/>
            <a:ext cx="670499" cy="438524"/>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81"/>
        <p:cNvGrpSpPr/>
        <p:nvPr/>
      </p:nvGrpSpPr>
      <p:grpSpPr>
        <a:xfrm>
          <a:off x="0" y="0"/>
          <a:ext cx="0" cy="0"/>
          <a:chOff x="0" y="0"/>
          <a:chExt cx="0" cy="0"/>
        </a:xfrm>
      </p:grpSpPr>
      <p:sp>
        <p:nvSpPr>
          <p:cNvPr id="282" name="Google Shape;282;p17"/>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txBox="1">
            <a:spLocks noGrp="1"/>
          </p:cNvSpPr>
          <p:nvPr>
            <p:ph type="subTitle" idx="1"/>
          </p:nvPr>
        </p:nvSpPr>
        <p:spPr>
          <a:xfrm>
            <a:off x="1329600" y="3117525"/>
            <a:ext cx="2928600" cy="14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5" name="Google Shape;285;p17"/>
          <p:cNvSpPr txBox="1">
            <a:spLocks noGrp="1"/>
          </p:cNvSpPr>
          <p:nvPr>
            <p:ph type="title"/>
          </p:nvPr>
        </p:nvSpPr>
        <p:spPr>
          <a:xfrm>
            <a:off x="1329600" y="1322375"/>
            <a:ext cx="2968200" cy="175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286"/>
        <p:cNvGrpSpPr/>
        <p:nvPr/>
      </p:nvGrpSpPr>
      <p:grpSpPr>
        <a:xfrm>
          <a:off x="0" y="0"/>
          <a:ext cx="0" cy="0"/>
          <a:chOff x="0" y="0"/>
          <a:chExt cx="0" cy="0"/>
        </a:xfrm>
      </p:grpSpPr>
      <p:sp>
        <p:nvSpPr>
          <p:cNvPr id="287" name="Google Shape;287;p18"/>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txBox="1">
            <a:spLocks noGrp="1"/>
          </p:cNvSpPr>
          <p:nvPr>
            <p:ph type="subTitle" idx="1"/>
          </p:nvPr>
        </p:nvSpPr>
        <p:spPr>
          <a:xfrm>
            <a:off x="1177200" y="2584125"/>
            <a:ext cx="2928600" cy="12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177200" y="1876575"/>
            <a:ext cx="2968200" cy="644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2_1">
    <p:spTree>
      <p:nvGrpSpPr>
        <p:cNvPr id="1" name="Shape 291"/>
        <p:cNvGrpSpPr/>
        <p:nvPr/>
      </p:nvGrpSpPr>
      <p:grpSpPr>
        <a:xfrm>
          <a:off x="0" y="0"/>
          <a:ext cx="0" cy="0"/>
          <a:chOff x="0" y="0"/>
          <a:chExt cx="0" cy="0"/>
        </a:xfrm>
      </p:grpSpPr>
      <p:sp>
        <p:nvSpPr>
          <p:cNvPr id="292" name="Google Shape;292;p19"/>
          <p:cNvSpPr/>
          <p:nvPr/>
        </p:nvSpPr>
        <p:spPr>
          <a:xfrm>
            <a:off x="-1085791"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rot="10800000" flipH="1">
            <a:off x="-20569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txBox="1">
            <a:spLocks noGrp="1"/>
          </p:cNvSpPr>
          <p:nvPr>
            <p:ph type="subTitle" idx="1"/>
          </p:nvPr>
        </p:nvSpPr>
        <p:spPr>
          <a:xfrm flipH="1">
            <a:off x="5210559" y="2584125"/>
            <a:ext cx="2928600" cy="103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95" name="Google Shape;295;p19"/>
          <p:cNvSpPr txBox="1">
            <a:spLocks noGrp="1"/>
          </p:cNvSpPr>
          <p:nvPr>
            <p:ph type="title"/>
          </p:nvPr>
        </p:nvSpPr>
        <p:spPr>
          <a:xfrm flipH="1">
            <a:off x="5170959" y="1876575"/>
            <a:ext cx="2968200" cy="64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96"/>
        <p:cNvGrpSpPr/>
        <p:nvPr/>
      </p:nvGrpSpPr>
      <p:grpSpPr>
        <a:xfrm>
          <a:off x="0" y="0"/>
          <a:ext cx="0" cy="0"/>
          <a:chOff x="0" y="0"/>
          <a:chExt cx="0" cy="0"/>
        </a:xfrm>
      </p:grpSpPr>
      <p:sp>
        <p:nvSpPr>
          <p:cNvPr id="297" name="Google Shape;297;p20"/>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txBox="1">
            <a:spLocks noGrp="1"/>
          </p:cNvSpPr>
          <p:nvPr>
            <p:ph type="subTitle" idx="1"/>
          </p:nvPr>
        </p:nvSpPr>
        <p:spPr>
          <a:xfrm>
            <a:off x="1333825" y="3522900"/>
            <a:ext cx="2907600" cy="4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panose="02000000000000000000"/>
              <a:buNone/>
              <a:defRPr sz="2400">
                <a:solidFill>
                  <a:schemeClr val="lt2"/>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300" name="Google Shape;300;p20"/>
          <p:cNvSpPr txBox="1">
            <a:spLocks noGrp="1"/>
          </p:cNvSpPr>
          <p:nvPr>
            <p:ph type="subTitle" idx="2"/>
          </p:nvPr>
        </p:nvSpPr>
        <p:spPr>
          <a:xfrm>
            <a:off x="4836300" y="3294350"/>
            <a:ext cx="2907600" cy="4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301" name="Google Shape;301;p20"/>
          <p:cNvSpPr txBox="1">
            <a:spLocks noGrp="1"/>
          </p:cNvSpPr>
          <p:nvPr>
            <p:ph type="subTitle" idx="3"/>
          </p:nvPr>
        </p:nvSpPr>
        <p:spPr>
          <a:xfrm>
            <a:off x="1333825" y="3907750"/>
            <a:ext cx="2907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4836300" y="3679150"/>
            <a:ext cx="2907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286600" y="24368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7345175" y="4430538"/>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20"/>
          <p:cNvGrpSpPr/>
          <p:nvPr/>
        </p:nvGrpSpPr>
        <p:grpSpPr>
          <a:xfrm flipH="1">
            <a:off x="864568" y="4389229"/>
            <a:ext cx="670499" cy="438524"/>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0"/>
          <p:cNvGrpSpPr/>
          <p:nvPr/>
        </p:nvGrpSpPr>
        <p:grpSpPr>
          <a:xfrm>
            <a:off x="8135213" y="2056615"/>
            <a:ext cx="490228" cy="608811"/>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0"/>
          <p:cNvSpPr/>
          <p:nvPr/>
        </p:nvSpPr>
        <p:spPr>
          <a:xfrm>
            <a:off x="6940550" y="588022"/>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1857776" y="11121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BODY_1">
    <p:spTree>
      <p:nvGrpSpPr>
        <p:cNvPr id="1" name="Shape 316"/>
        <p:cNvGrpSpPr/>
        <p:nvPr/>
      </p:nvGrpSpPr>
      <p:grpSpPr>
        <a:xfrm>
          <a:off x="0" y="0"/>
          <a:ext cx="0" cy="0"/>
          <a:chOff x="0" y="0"/>
          <a:chExt cx="0" cy="0"/>
        </a:xfrm>
      </p:grpSpPr>
      <p:sp>
        <p:nvSpPr>
          <p:cNvPr id="317" name="Google Shape;317;p21"/>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6724025" y="534991"/>
            <a:ext cx="670499" cy="438524"/>
            <a:chOff x="7555450" y="377766"/>
            <a:chExt cx="670499" cy="438524"/>
          </a:xfrm>
        </p:grpSpPr>
        <p:sp>
          <p:nvSpPr>
            <p:cNvPr id="320" name="Google Shape;320;p2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21"/>
          <p:cNvGrpSpPr/>
          <p:nvPr/>
        </p:nvGrpSpPr>
        <p:grpSpPr>
          <a:xfrm>
            <a:off x="7785862" y="267800"/>
            <a:ext cx="981285" cy="534397"/>
            <a:chOff x="816462" y="899275"/>
            <a:chExt cx="981285" cy="534397"/>
          </a:xfrm>
        </p:grpSpPr>
        <p:sp>
          <p:nvSpPr>
            <p:cNvPr id="324" name="Google Shape;324;p2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1"/>
          <p:cNvGrpSpPr/>
          <p:nvPr/>
        </p:nvGrpSpPr>
        <p:grpSpPr>
          <a:xfrm>
            <a:off x="340663" y="-1047"/>
            <a:ext cx="490228" cy="608811"/>
            <a:chOff x="7376250" y="1989890"/>
            <a:chExt cx="490228" cy="608811"/>
          </a:xfrm>
        </p:grpSpPr>
        <p:sp>
          <p:nvSpPr>
            <p:cNvPr id="327" name="Google Shape;327;p21"/>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21"/>
          <p:cNvGrpSpPr/>
          <p:nvPr/>
        </p:nvGrpSpPr>
        <p:grpSpPr>
          <a:xfrm rot="-784985">
            <a:off x="8311193" y="2227651"/>
            <a:ext cx="824096" cy="1283659"/>
            <a:chOff x="8424000" y="2335625"/>
            <a:chExt cx="981301" cy="1528532"/>
          </a:xfrm>
        </p:grpSpPr>
        <p:sp>
          <p:nvSpPr>
            <p:cNvPr id="331" name="Google Shape;331;p21"/>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21"/>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21"/>
          <p:cNvGrpSpPr/>
          <p:nvPr/>
        </p:nvGrpSpPr>
        <p:grpSpPr>
          <a:xfrm>
            <a:off x="212022" y="3337775"/>
            <a:ext cx="747540" cy="1076245"/>
            <a:chOff x="252972" y="3313350"/>
            <a:chExt cx="747540" cy="1076245"/>
          </a:xfrm>
        </p:grpSpPr>
        <p:sp>
          <p:nvSpPr>
            <p:cNvPr id="342" name="Google Shape;342;p21"/>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1"/>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4" name="Google Shape;354;p21"/>
          <p:cNvSpPr txBox="1">
            <a:spLocks noGrp="1"/>
          </p:cNvSpPr>
          <p:nvPr>
            <p:ph type="subTitle" idx="1"/>
          </p:nvPr>
        </p:nvSpPr>
        <p:spPr>
          <a:xfrm>
            <a:off x="1094900" y="1152125"/>
            <a:ext cx="7333800" cy="40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55" name="Google Shape;355;p21"/>
          <p:cNvSpPr txBox="1">
            <a:spLocks noGrp="1"/>
          </p:cNvSpPr>
          <p:nvPr>
            <p:ph type="subTitle" idx="2"/>
          </p:nvPr>
        </p:nvSpPr>
        <p:spPr>
          <a:xfrm>
            <a:off x="1094900" y="1582835"/>
            <a:ext cx="3160800" cy="30255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400"/>
              <a:buFont typeface="Anaheim"/>
              <a:buChar char="●"/>
              <a:defRPr/>
            </a:lvl1pPr>
            <a:lvl2pPr lvl="1">
              <a:spcBef>
                <a:spcPts val="1600"/>
              </a:spcBef>
              <a:spcAft>
                <a:spcPts val="0"/>
              </a:spcAft>
              <a:buClr>
                <a:srgbClr val="434343"/>
              </a:buClr>
              <a:buSzPts val="1400"/>
              <a:buFont typeface="Anaheim"/>
              <a:buChar char="○"/>
              <a:defRPr/>
            </a:lvl2pPr>
            <a:lvl3pPr lvl="2">
              <a:spcBef>
                <a:spcPts val="1600"/>
              </a:spcBef>
              <a:spcAft>
                <a:spcPts val="0"/>
              </a:spcAft>
              <a:buClr>
                <a:srgbClr val="434343"/>
              </a:buClr>
              <a:buSzPts val="1400"/>
              <a:buFont typeface="Anaheim"/>
              <a:buChar char="■"/>
              <a:defRPr/>
            </a:lvl3pPr>
            <a:lvl4pPr lvl="3">
              <a:spcBef>
                <a:spcPts val="1600"/>
              </a:spcBef>
              <a:spcAft>
                <a:spcPts val="0"/>
              </a:spcAft>
              <a:buClr>
                <a:srgbClr val="434343"/>
              </a:buClr>
              <a:buSzPts val="1400"/>
              <a:buFont typeface="Anaheim"/>
              <a:buChar char="●"/>
              <a:defRPr/>
            </a:lvl4pPr>
            <a:lvl5pPr lvl="4">
              <a:spcBef>
                <a:spcPts val="1600"/>
              </a:spcBef>
              <a:spcAft>
                <a:spcPts val="0"/>
              </a:spcAft>
              <a:buClr>
                <a:srgbClr val="434343"/>
              </a:buClr>
              <a:buSzPts val="1400"/>
              <a:buFont typeface="Anaheim"/>
              <a:buChar char="○"/>
              <a:defRPr/>
            </a:lvl5pPr>
            <a:lvl6pPr lvl="5">
              <a:spcBef>
                <a:spcPts val="1600"/>
              </a:spcBef>
              <a:spcAft>
                <a:spcPts val="0"/>
              </a:spcAft>
              <a:buClr>
                <a:srgbClr val="434343"/>
              </a:buClr>
              <a:buSzPts val="1400"/>
              <a:buFont typeface="Anaheim"/>
              <a:buChar char="■"/>
              <a:defRPr/>
            </a:lvl6pPr>
            <a:lvl7pPr lvl="6">
              <a:spcBef>
                <a:spcPts val="1600"/>
              </a:spcBef>
              <a:spcAft>
                <a:spcPts val="0"/>
              </a:spcAft>
              <a:buClr>
                <a:srgbClr val="434343"/>
              </a:buClr>
              <a:buSzPts val="1400"/>
              <a:buFont typeface="Anaheim"/>
              <a:buChar char="●"/>
              <a:defRPr/>
            </a:lvl7pPr>
            <a:lvl8pPr lvl="7">
              <a:spcBef>
                <a:spcPts val="1600"/>
              </a:spcBef>
              <a:spcAft>
                <a:spcPts val="0"/>
              </a:spcAft>
              <a:buClr>
                <a:srgbClr val="434343"/>
              </a:buClr>
              <a:buSzPts val="1400"/>
              <a:buFont typeface="Anaheim"/>
              <a:buChar char="○"/>
              <a:defRPr/>
            </a:lvl8pPr>
            <a:lvl9pPr lvl="8">
              <a:spcBef>
                <a:spcPts val="1600"/>
              </a:spcBef>
              <a:spcAft>
                <a:spcPts val="1600"/>
              </a:spcAft>
              <a:buClr>
                <a:srgbClr val="434343"/>
              </a:buClr>
              <a:buSzPts val="1400"/>
              <a:buFont typeface="Anaheim"/>
              <a:buChar char="■"/>
              <a:defRPr/>
            </a:lvl9pPr>
          </a:lstStyle>
          <a:p>
            <a:endParaRPr/>
          </a:p>
        </p:txBody>
      </p:sp>
      <p:sp>
        <p:nvSpPr>
          <p:cNvPr id="356" name="Google Shape;356;p21"/>
          <p:cNvSpPr txBox="1">
            <a:spLocks noGrp="1"/>
          </p:cNvSpPr>
          <p:nvPr>
            <p:ph type="subTitle" idx="3"/>
          </p:nvPr>
        </p:nvSpPr>
        <p:spPr>
          <a:xfrm>
            <a:off x="4302600" y="1579300"/>
            <a:ext cx="4121400" cy="302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naheim"/>
              <a:buChar char="●"/>
              <a:defRPr/>
            </a:lvl1pPr>
            <a:lvl2pPr lvl="1" rtl="0">
              <a:spcBef>
                <a:spcPts val="1000"/>
              </a:spcBef>
              <a:spcAft>
                <a:spcPts val="0"/>
              </a:spcAft>
              <a:buClr>
                <a:srgbClr val="434343"/>
              </a:buClr>
              <a:buSzPts val="1400"/>
              <a:buFont typeface="Anaheim"/>
              <a:buChar char="○"/>
              <a:defRPr/>
            </a:lvl2pPr>
            <a:lvl3pPr lvl="2" rtl="0">
              <a:spcBef>
                <a:spcPts val="1600"/>
              </a:spcBef>
              <a:spcAft>
                <a:spcPts val="0"/>
              </a:spcAft>
              <a:buClr>
                <a:srgbClr val="434343"/>
              </a:buClr>
              <a:buSzPts val="1400"/>
              <a:buFont typeface="Anaheim"/>
              <a:buChar char="■"/>
              <a:defRPr/>
            </a:lvl3pPr>
            <a:lvl4pPr lvl="3" rtl="0">
              <a:spcBef>
                <a:spcPts val="1600"/>
              </a:spcBef>
              <a:spcAft>
                <a:spcPts val="0"/>
              </a:spcAft>
              <a:buClr>
                <a:srgbClr val="434343"/>
              </a:buClr>
              <a:buSzPts val="1400"/>
              <a:buFont typeface="Anaheim"/>
              <a:buChar char="●"/>
              <a:defRPr/>
            </a:lvl4pPr>
            <a:lvl5pPr lvl="4" rtl="0">
              <a:spcBef>
                <a:spcPts val="1600"/>
              </a:spcBef>
              <a:spcAft>
                <a:spcPts val="0"/>
              </a:spcAft>
              <a:buClr>
                <a:srgbClr val="434343"/>
              </a:buClr>
              <a:buSzPts val="1400"/>
              <a:buFont typeface="Anaheim"/>
              <a:buChar char="○"/>
              <a:defRPr/>
            </a:lvl5pPr>
            <a:lvl6pPr lvl="5" rtl="0">
              <a:spcBef>
                <a:spcPts val="1600"/>
              </a:spcBef>
              <a:spcAft>
                <a:spcPts val="0"/>
              </a:spcAft>
              <a:buClr>
                <a:srgbClr val="434343"/>
              </a:buClr>
              <a:buSzPts val="1400"/>
              <a:buFont typeface="Anaheim"/>
              <a:buChar char="■"/>
              <a:defRPr/>
            </a:lvl6pPr>
            <a:lvl7pPr lvl="6" rtl="0">
              <a:spcBef>
                <a:spcPts val="1600"/>
              </a:spcBef>
              <a:spcAft>
                <a:spcPts val="0"/>
              </a:spcAft>
              <a:buClr>
                <a:srgbClr val="434343"/>
              </a:buClr>
              <a:buSzPts val="1400"/>
              <a:buFont typeface="Anaheim"/>
              <a:buChar char="●"/>
              <a:defRPr/>
            </a:lvl7pPr>
            <a:lvl8pPr lvl="7" rtl="0">
              <a:spcBef>
                <a:spcPts val="1600"/>
              </a:spcBef>
              <a:spcAft>
                <a:spcPts val="0"/>
              </a:spcAft>
              <a:buClr>
                <a:srgbClr val="434343"/>
              </a:buClr>
              <a:buSzPts val="1400"/>
              <a:buFont typeface="Anaheim"/>
              <a:buChar char="○"/>
              <a:defRPr/>
            </a:lvl8pPr>
            <a:lvl9pPr lvl="8" rtl="0">
              <a:spcBef>
                <a:spcPts val="1600"/>
              </a:spcBef>
              <a:spcAft>
                <a:spcPts val="1600"/>
              </a:spcAft>
              <a:buClr>
                <a:srgbClr val="434343"/>
              </a:buClr>
              <a:buSzPts val="1400"/>
              <a:buFont typeface="Anaheim"/>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rot="10800000">
            <a:off x="6065959" y="3974688"/>
            <a:ext cx="1927771" cy="1267615"/>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rot="-6026666">
            <a:off x="7979780" y="185754"/>
            <a:ext cx="1109051" cy="1449462"/>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a:off x="2274022" y="4383027"/>
            <a:ext cx="597856" cy="450947"/>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3"/>
          <p:cNvGrpSpPr/>
          <p:nvPr/>
        </p:nvGrpSpPr>
        <p:grpSpPr>
          <a:xfrm>
            <a:off x="4713290" y="4608500"/>
            <a:ext cx="557842" cy="281651"/>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a:off x="7953022" y="4106027"/>
            <a:ext cx="597856" cy="450947"/>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a:off x="2892200" y="169504"/>
            <a:ext cx="670499" cy="438524"/>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a:off x="632800" y="267800"/>
            <a:ext cx="981285" cy="534397"/>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txBox="1">
            <a:spLocks noGrp="1"/>
          </p:cNvSpPr>
          <p:nvPr>
            <p:ph type="title"/>
          </p:nvPr>
        </p:nvSpPr>
        <p:spPr>
          <a:xfrm>
            <a:off x="3977050" y="1707900"/>
            <a:ext cx="3858900" cy="10473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3"/>
          <p:cNvSpPr txBox="1">
            <a:spLocks noGrp="1"/>
          </p:cNvSpPr>
          <p:nvPr>
            <p:ph type="title" idx="2" hasCustomPrompt="1"/>
          </p:nvPr>
        </p:nvSpPr>
        <p:spPr>
          <a:xfrm>
            <a:off x="2205100" y="1810644"/>
            <a:ext cx="1354200" cy="8418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 name="Google Shape;50;p3"/>
          <p:cNvSpPr txBox="1">
            <a:spLocks noGrp="1"/>
          </p:cNvSpPr>
          <p:nvPr>
            <p:ph type="subTitle" idx="1"/>
          </p:nvPr>
        </p:nvSpPr>
        <p:spPr>
          <a:xfrm>
            <a:off x="3977050" y="2907600"/>
            <a:ext cx="3079800" cy="63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57"/>
        <p:cNvGrpSpPr/>
        <p:nvPr/>
      </p:nvGrpSpPr>
      <p:grpSpPr>
        <a:xfrm>
          <a:off x="0" y="0"/>
          <a:ext cx="0" cy="0"/>
          <a:chOff x="0" y="0"/>
          <a:chExt cx="0" cy="0"/>
        </a:xfrm>
      </p:grpSpPr>
      <p:grpSp>
        <p:nvGrpSpPr>
          <p:cNvPr id="358" name="Google Shape;358;p22"/>
          <p:cNvGrpSpPr/>
          <p:nvPr/>
        </p:nvGrpSpPr>
        <p:grpSpPr>
          <a:xfrm>
            <a:off x="8023450" y="1112191"/>
            <a:ext cx="670499" cy="438524"/>
            <a:chOff x="7555450" y="377766"/>
            <a:chExt cx="670499" cy="438524"/>
          </a:xfrm>
        </p:grpSpPr>
        <p:sp>
          <p:nvSpPr>
            <p:cNvPr id="359" name="Google Shape;359;p2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22"/>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flipH="1">
            <a:off x="-1218425"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txBox="1">
            <a:spLocks noGrp="1"/>
          </p:cNvSpPr>
          <p:nvPr>
            <p:ph type="title"/>
          </p:nvPr>
        </p:nvSpPr>
        <p:spPr>
          <a:xfrm>
            <a:off x="3293175" y="1561088"/>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7" name="Google Shape;367;p22"/>
          <p:cNvSpPr txBox="1">
            <a:spLocks noGrp="1"/>
          </p:cNvSpPr>
          <p:nvPr>
            <p:ph type="subTitle" idx="1"/>
          </p:nvPr>
        </p:nvSpPr>
        <p:spPr>
          <a:xfrm>
            <a:off x="3293175" y="1825200"/>
            <a:ext cx="4379100" cy="6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8" name="Google Shape;368;p22"/>
          <p:cNvSpPr txBox="1">
            <a:spLocks noGrp="1"/>
          </p:cNvSpPr>
          <p:nvPr>
            <p:ph type="title" idx="2"/>
          </p:nvPr>
        </p:nvSpPr>
        <p:spPr>
          <a:xfrm>
            <a:off x="3293175" y="2572625"/>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9" name="Google Shape;369;p22"/>
          <p:cNvSpPr txBox="1">
            <a:spLocks noGrp="1"/>
          </p:cNvSpPr>
          <p:nvPr>
            <p:ph type="subTitle" idx="3"/>
          </p:nvPr>
        </p:nvSpPr>
        <p:spPr>
          <a:xfrm>
            <a:off x="3293175" y="2844590"/>
            <a:ext cx="43791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22"/>
          <p:cNvSpPr txBox="1">
            <a:spLocks noGrp="1"/>
          </p:cNvSpPr>
          <p:nvPr>
            <p:ph type="title" idx="4"/>
          </p:nvPr>
        </p:nvSpPr>
        <p:spPr>
          <a:xfrm>
            <a:off x="3293175" y="3584138"/>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1" name="Google Shape;371;p22"/>
          <p:cNvSpPr txBox="1">
            <a:spLocks noGrp="1"/>
          </p:cNvSpPr>
          <p:nvPr>
            <p:ph type="subTitle" idx="5"/>
          </p:nvPr>
        </p:nvSpPr>
        <p:spPr>
          <a:xfrm>
            <a:off x="3293175" y="3856073"/>
            <a:ext cx="43791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22"/>
          <p:cNvSpPr txBox="1">
            <a:spLocks noGrp="1"/>
          </p:cNvSpPr>
          <p:nvPr>
            <p:ph type="title" idx="6"/>
          </p:nvPr>
        </p:nvSpPr>
        <p:spPr>
          <a:xfrm>
            <a:off x="1755275" y="539500"/>
            <a:ext cx="5633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373"/>
        <p:cNvGrpSpPr/>
        <p:nvPr/>
      </p:nvGrpSpPr>
      <p:grpSpPr>
        <a:xfrm>
          <a:off x="0" y="0"/>
          <a:ext cx="0" cy="0"/>
          <a:chOff x="0" y="0"/>
          <a:chExt cx="0" cy="0"/>
        </a:xfrm>
      </p:grpSpPr>
      <p:sp>
        <p:nvSpPr>
          <p:cNvPr id="374" name="Google Shape;374;p23"/>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txBox="1">
            <a:spLocks noGrp="1"/>
          </p:cNvSpPr>
          <p:nvPr>
            <p:ph type="title"/>
          </p:nvPr>
        </p:nvSpPr>
        <p:spPr>
          <a:xfrm>
            <a:off x="720000" y="3413923"/>
            <a:ext cx="23364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7" name="Google Shape;377;p23"/>
          <p:cNvSpPr txBox="1">
            <a:spLocks noGrp="1"/>
          </p:cNvSpPr>
          <p:nvPr>
            <p:ph type="subTitle" idx="1"/>
          </p:nvPr>
        </p:nvSpPr>
        <p:spPr>
          <a:xfrm>
            <a:off x="720000" y="3771858"/>
            <a:ext cx="2336400" cy="7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8" name="Google Shape;378;p23"/>
          <p:cNvSpPr txBox="1">
            <a:spLocks noGrp="1"/>
          </p:cNvSpPr>
          <p:nvPr>
            <p:ph type="title" idx="2"/>
          </p:nvPr>
        </p:nvSpPr>
        <p:spPr>
          <a:xfrm>
            <a:off x="3403800" y="3413923"/>
            <a:ext cx="23364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9" name="Google Shape;379;p23"/>
          <p:cNvSpPr txBox="1">
            <a:spLocks noGrp="1"/>
          </p:cNvSpPr>
          <p:nvPr>
            <p:ph type="subTitle" idx="3"/>
          </p:nvPr>
        </p:nvSpPr>
        <p:spPr>
          <a:xfrm>
            <a:off x="3403800" y="3771858"/>
            <a:ext cx="2336400" cy="7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0" name="Google Shape;380;p23"/>
          <p:cNvSpPr txBox="1">
            <a:spLocks noGrp="1"/>
          </p:cNvSpPr>
          <p:nvPr>
            <p:ph type="title" idx="4"/>
          </p:nvPr>
        </p:nvSpPr>
        <p:spPr>
          <a:xfrm>
            <a:off x="6087600" y="3413923"/>
            <a:ext cx="23364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1" name="Google Shape;381;p23"/>
          <p:cNvSpPr txBox="1">
            <a:spLocks noGrp="1"/>
          </p:cNvSpPr>
          <p:nvPr>
            <p:ph type="subTitle" idx="5"/>
          </p:nvPr>
        </p:nvSpPr>
        <p:spPr>
          <a:xfrm>
            <a:off x="6087600" y="3771858"/>
            <a:ext cx="2336400" cy="7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2" name="Google Shape;382;p23"/>
          <p:cNvSpPr txBox="1">
            <a:spLocks noGrp="1"/>
          </p:cNvSpPr>
          <p:nvPr>
            <p:ph type="title" idx="6"/>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3" name="Google Shape;383;p23"/>
          <p:cNvSpPr txBox="1">
            <a:spLocks noGrp="1"/>
          </p:cNvSpPr>
          <p:nvPr>
            <p:ph type="title" idx="7" hasCustomPrompt="1"/>
          </p:nvPr>
        </p:nvSpPr>
        <p:spPr>
          <a:xfrm>
            <a:off x="1351800" y="2913147"/>
            <a:ext cx="1072800" cy="434100"/>
          </a:xfrm>
          <a:prstGeom prst="rect">
            <a:avLst/>
          </a:prstGeom>
          <a:effectLst>
            <a:outerShdw dist="38100" dir="3000000" algn="bl" rotWithShape="0">
              <a:srgbClr val="000000">
                <a:alpha val="1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2pPr>
            <a:lvl3pPr lvl="2"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3pPr>
            <a:lvl4pPr lvl="3"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4pPr>
            <a:lvl5pPr lvl="4"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5pPr>
            <a:lvl6pPr lvl="5"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6pPr>
            <a:lvl7pPr lvl="6"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7pPr>
            <a:lvl8pPr lvl="7"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8pPr>
            <a:lvl9pPr lvl="8"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9pPr>
          </a:lstStyle>
          <a:p>
            <a:r>
              <a:t>xx%</a:t>
            </a:r>
          </a:p>
        </p:txBody>
      </p:sp>
      <p:sp>
        <p:nvSpPr>
          <p:cNvPr id="384" name="Google Shape;384;p23"/>
          <p:cNvSpPr txBox="1">
            <a:spLocks noGrp="1"/>
          </p:cNvSpPr>
          <p:nvPr>
            <p:ph type="title" idx="8" hasCustomPrompt="1"/>
          </p:nvPr>
        </p:nvSpPr>
        <p:spPr>
          <a:xfrm>
            <a:off x="4035600" y="2913147"/>
            <a:ext cx="1072800" cy="434100"/>
          </a:xfrm>
          <a:prstGeom prst="rect">
            <a:avLst/>
          </a:prstGeom>
          <a:effectLst>
            <a:outerShdw dist="38100" dir="3000000" algn="bl" rotWithShape="0">
              <a:srgbClr val="000000">
                <a:alpha val="1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2pPr>
            <a:lvl3pPr lvl="2"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3pPr>
            <a:lvl4pPr lvl="3"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4pPr>
            <a:lvl5pPr lvl="4"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5pPr>
            <a:lvl6pPr lvl="5"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6pPr>
            <a:lvl7pPr lvl="6"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7pPr>
            <a:lvl8pPr lvl="7"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8pPr>
            <a:lvl9pPr lvl="8"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9pPr>
          </a:lstStyle>
          <a:p>
            <a:r>
              <a:t>xx%</a:t>
            </a:r>
          </a:p>
        </p:txBody>
      </p:sp>
      <p:sp>
        <p:nvSpPr>
          <p:cNvPr id="385" name="Google Shape;385;p23"/>
          <p:cNvSpPr txBox="1">
            <a:spLocks noGrp="1"/>
          </p:cNvSpPr>
          <p:nvPr>
            <p:ph type="title" idx="9" hasCustomPrompt="1"/>
          </p:nvPr>
        </p:nvSpPr>
        <p:spPr>
          <a:xfrm>
            <a:off x="6719400" y="2913147"/>
            <a:ext cx="1072800" cy="434100"/>
          </a:xfrm>
          <a:prstGeom prst="rect">
            <a:avLst/>
          </a:prstGeom>
          <a:effectLst>
            <a:outerShdw dist="38100" dir="3000000" algn="bl" rotWithShape="0">
              <a:srgbClr val="000000">
                <a:alpha val="1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2pPr>
            <a:lvl3pPr lvl="2"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3pPr>
            <a:lvl4pPr lvl="3"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4pPr>
            <a:lvl5pPr lvl="4"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5pPr>
            <a:lvl6pPr lvl="5"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6pPr>
            <a:lvl7pPr lvl="6"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7pPr>
            <a:lvl8pPr lvl="7"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8pPr>
            <a:lvl9pPr lvl="8"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9pPr>
          </a:lstStyle>
          <a:p>
            <a:r>
              <a:t>xx%</a:t>
            </a:r>
          </a:p>
        </p:txBody>
      </p:sp>
      <p:sp>
        <p:nvSpPr>
          <p:cNvPr id="386" name="Google Shape;386;p23"/>
          <p:cNvSpPr/>
          <p:nvPr/>
        </p:nvSpPr>
        <p:spPr>
          <a:xfrm>
            <a:off x="1052263" y="5601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7251101" y="331075"/>
            <a:ext cx="779589" cy="386172"/>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88"/>
        <p:cNvGrpSpPr/>
        <p:nvPr/>
      </p:nvGrpSpPr>
      <p:grpSpPr>
        <a:xfrm>
          <a:off x="0" y="0"/>
          <a:ext cx="0" cy="0"/>
          <a:chOff x="0" y="0"/>
          <a:chExt cx="0" cy="0"/>
        </a:xfrm>
      </p:grpSpPr>
      <p:sp>
        <p:nvSpPr>
          <p:cNvPr id="389" name="Google Shape;389;p24"/>
          <p:cNvSpPr/>
          <p:nvPr/>
        </p:nvSpPr>
        <p:spPr>
          <a:xfrm>
            <a:off x="-3296992" y="12784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flipH="1">
            <a:off x="-1504359" y="3235700"/>
            <a:ext cx="1172553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24"/>
          <p:cNvGrpSpPr/>
          <p:nvPr/>
        </p:nvGrpSpPr>
        <p:grpSpPr>
          <a:xfrm>
            <a:off x="7669511" y="301799"/>
            <a:ext cx="490238" cy="355904"/>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24"/>
          <p:cNvGrpSpPr/>
          <p:nvPr/>
        </p:nvGrpSpPr>
        <p:grpSpPr>
          <a:xfrm>
            <a:off x="8238863" y="1965540"/>
            <a:ext cx="490228" cy="608811"/>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24"/>
          <p:cNvSpPr/>
          <p:nvPr/>
        </p:nvSpPr>
        <p:spPr>
          <a:xfrm>
            <a:off x="537725" y="5807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4"/>
          <p:cNvGrpSpPr/>
          <p:nvPr/>
        </p:nvGrpSpPr>
        <p:grpSpPr>
          <a:xfrm>
            <a:off x="6530838" y="1015203"/>
            <a:ext cx="490228" cy="608811"/>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24"/>
          <p:cNvSpPr txBox="1">
            <a:spLocks noGrp="1"/>
          </p:cNvSpPr>
          <p:nvPr>
            <p:ph type="title"/>
          </p:nvPr>
        </p:nvSpPr>
        <p:spPr>
          <a:xfrm>
            <a:off x="967275" y="1530450"/>
            <a:ext cx="2280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4" name="Google Shape;404;p24"/>
          <p:cNvSpPr txBox="1">
            <a:spLocks noGrp="1"/>
          </p:cNvSpPr>
          <p:nvPr>
            <p:ph type="subTitle" idx="1"/>
          </p:nvPr>
        </p:nvSpPr>
        <p:spPr>
          <a:xfrm>
            <a:off x="967275" y="1964575"/>
            <a:ext cx="2280600" cy="6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5896100" y="1530450"/>
            <a:ext cx="22806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6" name="Google Shape;406;p24"/>
          <p:cNvSpPr txBox="1">
            <a:spLocks noGrp="1"/>
          </p:cNvSpPr>
          <p:nvPr>
            <p:ph type="subTitle" idx="3"/>
          </p:nvPr>
        </p:nvSpPr>
        <p:spPr>
          <a:xfrm>
            <a:off x="5896050" y="1964575"/>
            <a:ext cx="2280600" cy="65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967275" y="2963850"/>
            <a:ext cx="2280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8" name="Google Shape;408;p24"/>
          <p:cNvSpPr txBox="1">
            <a:spLocks noGrp="1"/>
          </p:cNvSpPr>
          <p:nvPr>
            <p:ph type="subTitle" idx="5"/>
          </p:nvPr>
        </p:nvSpPr>
        <p:spPr>
          <a:xfrm>
            <a:off x="967275" y="3397975"/>
            <a:ext cx="2280600" cy="6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5896100" y="2963850"/>
            <a:ext cx="22806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0" name="Google Shape;410;p24"/>
          <p:cNvSpPr txBox="1">
            <a:spLocks noGrp="1"/>
          </p:cNvSpPr>
          <p:nvPr>
            <p:ph type="subTitle" idx="7"/>
          </p:nvPr>
        </p:nvSpPr>
        <p:spPr>
          <a:xfrm>
            <a:off x="5896050" y="3397975"/>
            <a:ext cx="2280600" cy="65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276838" y="2754178"/>
            <a:ext cx="490228" cy="608811"/>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16"/>
        <p:cNvGrpSpPr/>
        <p:nvPr/>
      </p:nvGrpSpPr>
      <p:grpSpPr>
        <a:xfrm>
          <a:off x="0" y="0"/>
          <a:ext cx="0" cy="0"/>
          <a:chOff x="0" y="0"/>
          <a:chExt cx="0" cy="0"/>
        </a:xfrm>
      </p:grpSpPr>
      <p:sp>
        <p:nvSpPr>
          <p:cNvPr id="417" name="Google Shape;417;p25"/>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5"/>
          <p:cNvGrpSpPr/>
          <p:nvPr/>
        </p:nvGrpSpPr>
        <p:grpSpPr>
          <a:xfrm>
            <a:off x="1846250" y="1017654"/>
            <a:ext cx="670499" cy="438524"/>
            <a:chOff x="7555450" y="377766"/>
            <a:chExt cx="670499" cy="438524"/>
          </a:xfrm>
        </p:grpSpPr>
        <p:sp>
          <p:nvSpPr>
            <p:cNvPr id="420" name="Google Shape;420;p2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25"/>
          <p:cNvSpPr/>
          <p:nvPr/>
        </p:nvSpPr>
        <p:spPr>
          <a:xfrm>
            <a:off x="7365225" y="39920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4977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txBox="1">
            <a:spLocks noGrp="1"/>
          </p:cNvSpPr>
          <p:nvPr>
            <p:ph type="title"/>
          </p:nvPr>
        </p:nvSpPr>
        <p:spPr>
          <a:xfrm>
            <a:off x="948575"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6" name="Google Shape;426;p25"/>
          <p:cNvSpPr txBox="1">
            <a:spLocks noGrp="1"/>
          </p:cNvSpPr>
          <p:nvPr>
            <p:ph type="subTitle" idx="1"/>
          </p:nvPr>
        </p:nvSpPr>
        <p:spPr>
          <a:xfrm>
            <a:off x="948575"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 name="Google Shape;427;p25"/>
          <p:cNvSpPr txBox="1">
            <a:spLocks noGrp="1"/>
          </p:cNvSpPr>
          <p:nvPr>
            <p:ph type="title" idx="2"/>
          </p:nvPr>
        </p:nvSpPr>
        <p:spPr>
          <a:xfrm>
            <a:off x="3439046"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8" name="Google Shape;428;p25"/>
          <p:cNvSpPr txBox="1">
            <a:spLocks noGrp="1"/>
          </p:cNvSpPr>
          <p:nvPr>
            <p:ph type="subTitle" idx="3"/>
          </p:nvPr>
        </p:nvSpPr>
        <p:spPr>
          <a:xfrm>
            <a:off x="3439046"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9" name="Google Shape;429;p25"/>
          <p:cNvSpPr txBox="1">
            <a:spLocks noGrp="1"/>
          </p:cNvSpPr>
          <p:nvPr>
            <p:ph type="title" idx="4"/>
          </p:nvPr>
        </p:nvSpPr>
        <p:spPr>
          <a:xfrm>
            <a:off x="948575"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0" name="Google Shape;430;p25"/>
          <p:cNvSpPr txBox="1">
            <a:spLocks noGrp="1"/>
          </p:cNvSpPr>
          <p:nvPr>
            <p:ph type="subTitle" idx="5"/>
          </p:nvPr>
        </p:nvSpPr>
        <p:spPr>
          <a:xfrm>
            <a:off x="948575"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1" name="Google Shape;431;p25"/>
          <p:cNvSpPr txBox="1">
            <a:spLocks noGrp="1"/>
          </p:cNvSpPr>
          <p:nvPr>
            <p:ph type="title" idx="6"/>
          </p:nvPr>
        </p:nvSpPr>
        <p:spPr>
          <a:xfrm>
            <a:off x="3439046"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2" name="Google Shape;432;p25"/>
          <p:cNvSpPr txBox="1">
            <a:spLocks noGrp="1"/>
          </p:cNvSpPr>
          <p:nvPr>
            <p:ph type="subTitle" idx="7"/>
          </p:nvPr>
        </p:nvSpPr>
        <p:spPr>
          <a:xfrm>
            <a:off x="3439046"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25"/>
          <p:cNvSpPr txBox="1">
            <a:spLocks noGrp="1"/>
          </p:cNvSpPr>
          <p:nvPr>
            <p:ph type="title" idx="8"/>
          </p:nvPr>
        </p:nvSpPr>
        <p:spPr>
          <a:xfrm>
            <a:off x="5929524"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4" name="Google Shape;434;p25"/>
          <p:cNvSpPr txBox="1">
            <a:spLocks noGrp="1"/>
          </p:cNvSpPr>
          <p:nvPr>
            <p:ph type="subTitle" idx="9"/>
          </p:nvPr>
        </p:nvSpPr>
        <p:spPr>
          <a:xfrm>
            <a:off x="5929524"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5"/>
          <p:cNvSpPr txBox="1">
            <a:spLocks noGrp="1"/>
          </p:cNvSpPr>
          <p:nvPr>
            <p:ph type="title" idx="13"/>
          </p:nvPr>
        </p:nvSpPr>
        <p:spPr>
          <a:xfrm>
            <a:off x="5929524"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6" name="Google Shape;436;p25"/>
          <p:cNvSpPr txBox="1">
            <a:spLocks noGrp="1"/>
          </p:cNvSpPr>
          <p:nvPr>
            <p:ph type="subTitle" idx="14"/>
          </p:nvPr>
        </p:nvSpPr>
        <p:spPr>
          <a:xfrm>
            <a:off x="5929524"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25"/>
          <p:cNvSpPr txBox="1">
            <a:spLocks noGrp="1"/>
          </p:cNvSpPr>
          <p:nvPr>
            <p:ph type="title" idx="15"/>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38" name="Google Shape;438;p25"/>
          <p:cNvGrpSpPr/>
          <p:nvPr/>
        </p:nvGrpSpPr>
        <p:grpSpPr>
          <a:xfrm>
            <a:off x="5190875" y="4526454"/>
            <a:ext cx="670499" cy="438524"/>
            <a:chOff x="7555450" y="377766"/>
            <a:chExt cx="670499" cy="438524"/>
          </a:xfrm>
        </p:grpSpPr>
        <p:sp>
          <p:nvSpPr>
            <p:cNvPr id="439" name="Google Shape;439;p2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42"/>
        <p:cNvGrpSpPr/>
        <p:nvPr/>
      </p:nvGrpSpPr>
      <p:grpSpPr>
        <a:xfrm>
          <a:off x="0" y="0"/>
          <a:ext cx="0" cy="0"/>
          <a:chOff x="0" y="0"/>
          <a:chExt cx="0" cy="0"/>
        </a:xfrm>
      </p:grpSpPr>
      <p:sp>
        <p:nvSpPr>
          <p:cNvPr id="443" name="Google Shape;443;p26"/>
          <p:cNvSpPr/>
          <p:nvPr/>
        </p:nvSpPr>
        <p:spPr>
          <a:xfrm rot="10800000">
            <a:off x="-2875792" y="-313629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1604100" y="3985876"/>
            <a:ext cx="13636152" cy="324301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6312100" y="44812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txBox="1">
            <a:spLocks noGrp="1"/>
          </p:cNvSpPr>
          <p:nvPr>
            <p:ph type="title" hasCustomPrompt="1"/>
          </p:nvPr>
        </p:nvSpPr>
        <p:spPr>
          <a:xfrm>
            <a:off x="2015225" y="692400"/>
            <a:ext cx="5113500" cy="828300"/>
          </a:xfrm>
          <a:prstGeom prst="rect">
            <a:avLst/>
          </a:prstGeom>
          <a:effectLst>
            <a:outerShdw dist="4762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7" name="Google Shape;447;p26"/>
          <p:cNvSpPr txBox="1">
            <a:spLocks noGrp="1"/>
          </p:cNvSpPr>
          <p:nvPr>
            <p:ph type="subTitle" idx="1"/>
          </p:nvPr>
        </p:nvSpPr>
        <p:spPr>
          <a:xfrm>
            <a:off x="2015225" y="1398427"/>
            <a:ext cx="5113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8" name="Google Shape;448;p26"/>
          <p:cNvSpPr txBox="1">
            <a:spLocks noGrp="1"/>
          </p:cNvSpPr>
          <p:nvPr>
            <p:ph type="title" idx="2" hasCustomPrompt="1"/>
          </p:nvPr>
        </p:nvSpPr>
        <p:spPr>
          <a:xfrm>
            <a:off x="2015225" y="1996142"/>
            <a:ext cx="5113500" cy="828300"/>
          </a:xfrm>
          <a:prstGeom prst="rect">
            <a:avLst/>
          </a:prstGeom>
          <a:effectLst>
            <a:outerShdw dist="4762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9" name="Google Shape;449;p26"/>
          <p:cNvSpPr txBox="1">
            <a:spLocks noGrp="1"/>
          </p:cNvSpPr>
          <p:nvPr>
            <p:ph type="subTitle" idx="3"/>
          </p:nvPr>
        </p:nvSpPr>
        <p:spPr>
          <a:xfrm>
            <a:off x="2015225" y="2702169"/>
            <a:ext cx="5113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 name="Google Shape;450;p26"/>
          <p:cNvSpPr txBox="1">
            <a:spLocks noGrp="1"/>
          </p:cNvSpPr>
          <p:nvPr>
            <p:ph type="title" idx="4" hasCustomPrompt="1"/>
          </p:nvPr>
        </p:nvSpPr>
        <p:spPr>
          <a:xfrm>
            <a:off x="2015225" y="3299896"/>
            <a:ext cx="5113500" cy="828300"/>
          </a:xfrm>
          <a:prstGeom prst="rect">
            <a:avLst/>
          </a:prstGeom>
          <a:effectLst>
            <a:outerShdw dist="4762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51" name="Google Shape;451;p26"/>
          <p:cNvSpPr txBox="1">
            <a:spLocks noGrp="1"/>
          </p:cNvSpPr>
          <p:nvPr>
            <p:ph type="subTitle" idx="5"/>
          </p:nvPr>
        </p:nvSpPr>
        <p:spPr>
          <a:xfrm>
            <a:off x="2015225" y="4005924"/>
            <a:ext cx="5113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452"/>
        <p:cNvGrpSpPr/>
        <p:nvPr/>
      </p:nvGrpSpPr>
      <p:grpSpPr>
        <a:xfrm>
          <a:off x="0" y="0"/>
          <a:ext cx="0" cy="0"/>
          <a:chOff x="0" y="0"/>
          <a:chExt cx="0" cy="0"/>
        </a:xfrm>
      </p:grpSpPr>
      <p:sp>
        <p:nvSpPr>
          <p:cNvPr id="453" name="Google Shape;453;p27"/>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txBox="1">
            <a:spLocks noGrp="1"/>
          </p:cNvSpPr>
          <p:nvPr>
            <p:ph type="ctrTitle"/>
          </p:nvPr>
        </p:nvSpPr>
        <p:spPr>
          <a:xfrm>
            <a:off x="2430000" y="5174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6" name="Google Shape;456;p27"/>
          <p:cNvSpPr txBox="1">
            <a:spLocks noGrp="1"/>
          </p:cNvSpPr>
          <p:nvPr>
            <p:ph type="subTitle" idx="1"/>
          </p:nvPr>
        </p:nvSpPr>
        <p:spPr>
          <a:xfrm>
            <a:off x="2425050" y="1475950"/>
            <a:ext cx="4293900" cy="13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57" name="Google Shape;457;p27"/>
          <p:cNvSpPr txBox="1"/>
          <p:nvPr/>
        </p:nvSpPr>
        <p:spPr>
          <a:xfrm>
            <a:off x="2685600" y="3827200"/>
            <a:ext cx="3772800" cy="547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GB" sz="1000">
                <a:solidFill>
                  <a:schemeClr val="dk1"/>
                </a:solidFill>
                <a:latin typeface="Quicksand Medium"/>
                <a:ea typeface="Quicksand Medium"/>
                <a:cs typeface="Quicksand Medium"/>
                <a:sym typeface="Quicksand Medium"/>
              </a:rPr>
              <a:t>CREDITS: This presentation template was created by </a:t>
            </a:r>
            <a:r>
              <a:rPr lang="en-GB" sz="1000" b="1">
                <a:solidFill>
                  <a:schemeClr val="dk1"/>
                </a:solidFill>
                <a:uFill>
                  <a:noFill/>
                </a:uFill>
                <a:latin typeface="Quicksand"/>
                <a:ea typeface="Quicksand"/>
                <a:cs typeface="Quicksand"/>
                <a:sym typeface="Quicksand"/>
                <a:hlinkClick r:id="rId2"/>
              </a:rPr>
              <a:t>Slidesgo</a:t>
            </a:r>
            <a:r>
              <a:rPr lang="en-GB" sz="1000">
                <a:solidFill>
                  <a:schemeClr val="dk1"/>
                </a:solidFill>
                <a:latin typeface="Quicksand Medium"/>
                <a:ea typeface="Quicksand Medium"/>
                <a:cs typeface="Quicksand Medium"/>
                <a:sym typeface="Quicksand Medium"/>
              </a:rPr>
              <a:t>, including icons by </a:t>
            </a:r>
            <a:r>
              <a:rPr lang="en-GB" sz="1000" b="1">
                <a:solidFill>
                  <a:schemeClr val="dk1"/>
                </a:solidFill>
                <a:uFill>
                  <a:noFill/>
                </a:uFill>
                <a:latin typeface="Quicksand"/>
                <a:ea typeface="Quicksand"/>
                <a:cs typeface="Quicksand"/>
                <a:sym typeface="Quicksand"/>
                <a:hlinkClick r:id="rId3"/>
              </a:rPr>
              <a:t>Flaticon</a:t>
            </a:r>
            <a:r>
              <a:rPr lang="en-GB" sz="1000">
                <a:solidFill>
                  <a:schemeClr val="dk1"/>
                </a:solidFill>
                <a:latin typeface="Quicksand Medium"/>
                <a:ea typeface="Quicksand Medium"/>
                <a:cs typeface="Quicksand Medium"/>
                <a:sym typeface="Quicksand Medium"/>
              </a:rPr>
              <a:t> and infographics &amp; images by</a:t>
            </a:r>
            <a:r>
              <a:rPr lang="en-GB" sz="1000" b="1">
                <a:solidFill>
                  <a:schemeClr val="dk1"/>
                </a:solidFill>
                <a:latin typeface="Quicksand"/>
                <a:ea typeface="Quicksand"/>
                <a:cs typeface="Quicksand"/>
                <a:sym typeface="Quicksand"/>
              </a:rPr>
              <a:t> </a:t>
            </a:r>
            <a:r>
              <a:rPr lang="en-GB" sz="1000" b="1">
                <a:solidFill>
                  <a:schemeClr val="dk1"/>
                </a:solidFill>
                <a:uFill>
                  <a:noFill/>
                </a:uFill>
                <a:latin typeface="Quicksand"/>
                <a:ea typeface="Quicksand"/>
                <a:cs typeface="Quicksand"/>
                <a:sym typeface="Quicksand"/>
                <a:hlinkClick r:id="rId4"/>
              </a:rPr>
              <a:t>Freepik</a:t>
            </a:r>
            <a:endParaRPr sz="1000" b="1">
              <a:solidFill>
                <a:schemeClr val="dk1"/>
              </a:solidFill>
              <a:latin typeface="Quicksand"/>
              <a:ea typeface="Quicksand"/>
              <a:cs typeface="Quicksand"/>
              <a:sym typeface="Quicksand"/>
            </a:endParaRPr>
          </a:p>
        </p:txBody>
      </p:sp>
      <p:grpSp>
        <p:nvGrpSpPr>
          <p:cNvPr id="458" name="Google Shape;458;p27"/>
          <p:cNvGrpSpPr/>
          <p:nvPr/>
        </p:nvGrpSpPr>
        <p:grpSpPr>
          <a:xfrm>
            <a:off x="7107213" y="4199165"/>
            <a:ext cx="490228" cy="608811"/>
            <a:chOff x="7376250" y="1989890"/>
            <a:chExt cx="490228" cy="608811"/>
          </a:xfrm>
        </p:grpSpPr>
        <p:sp>
          <p:nvSpPr>
            <p:cNvPr id="459" name="Google Shape;459;p2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27"/>
          <p:cNvGrpSpPr/>
          <p:nvPr/>
        </p:nvGrpSpPr>
        <p:grpSpPr>
          <a:xfrm flipH="1">
            <a:off x="7244785" y="2844422"/>
            <a:ext cx="1780263" cy="2555110"/>
            <a:chOff x="5284800" y="1582375"/>
            <a:chExt cx="564625" cy="810400"/>
          </a:xfrm>
        </p:grpSpPr>
        <p:sp>
          <p:nvSpPr>
            <p:cNvPr id="463" name="Google Shape;463;p27"/>
            <p:cNvSpPr/>
            <p:nvPr/>
          </p:nvSpPr>
          <p:spPr>
            <a:xfrm>
              <a:off x="5566625" y="1988050"/>
              <a:ext cx="25" cy="25"/>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5284800" y="1582375"/>
              <a:ext cx="564625" cy="810400"/>
            </a:xfrm>
            <a:custGeom>
              <a:avLst/>
              <a:gdLst/>
              <a:ahLst/>
              <a:cxnLst/>
              <a:rect l="l" t="t" r="r" b="b"/>
              <a:pathLst>
                <a:path w="22585" h="32416" extrusionOk="0">
                  <a:moveTo>
                    <a:pt x="21720" y="0"/>
                  </a:moveTo>
                  <a:cubicBezTo>
                    <a:pt x="21586" y="0"/>
                    <a:pt x="21432" y="58"/>
                    <a:pt x="21298" y="115"/>
                  </a:cubicBezTo>
                  <a:cubicBezTo>
                    <a:pt x="21125" y="211"/>
                    <a:pt x="20952" y="307"/>
                    <a:pt x="20721" y="442"/>
                  </a:cubicBezTo>
                  <a:cubicBezTo>
                    <a:pt x="20184" y="672"/>
                    <a:pt x="19608" y="884"/>
                    <a:pt x="18916" y="1076"/>
                  </a:cubicBezTo>
                  <a:cubicBezTo>
                    <a:pt x="18417" y="1210"/>
                    <a:pt x="17879" y="1325"/>
                    <a:pt x="17380" y="1440"/>
                  </a:cubicBezTo>
                  <a:lnTo>
                    <a:pt x="16938" y="1536"/>
                  </a:lnTo>
                  <a:cubicBezTo>
                    <a:pt x="16343" y="1652"/>
                    <a:pt x="15633" y="1825"/>
                    <a:pt x="14903" y="2074"/>
                  </a:cubicBezTo>
                  <a:cubicBezTo>
                    <a:pt x="14135" y="2324"/>
                    <a:pt x="13559" y="2573"/>
                    <a:pt x="13040" y="2881"/>
                  </a:cubicBezTo>
                  <a:cubicBezTo>
                    <a:pt x="12522" y="3188"/>
                    <a:pt x="12022" y="3572"/>
                    <a:pt x="11561" y="4033"/>
                  </a:cubicBezTo>
                  <a:cubicBezTo>
                    <a:pt x="11139" y="4475"/>
                    <a:pt x="10755" y="4955"/>
                    <a:pt x="10409" y="5473"/>
                  </a:cubicBezTo>
                  <a:cubicBezTo>
                    <a:pt x="10102" y="5972"/>
                    <a:pt x="9833" y="6529"/>
                    <a:pt x="9641" y="7106"/>
                  </a:cubicBezTo>
                  <a:cubicBezTo>
                    <a:pt x="9507" y="7509"/>
                    <a:pt x="9411" y="7950"/>
                    <a:pt x="9334" y="8354"/>
                  </a:cubicBezTo>
                  <a:cubicBezTo>
                    <a:pt x="9295" y="8219"/>
                    <a:pt x="9238" y="8046"/>
                    <a:pt x="9199" y="7893"/>
                  </a:cubicBezTo>
                  <a:cubicBezTo>
                    <a:pt x="8969" y="7278"/>
                    <a:pt x="8662" y="6645"/>
                    <a:pt x="8258" y="6049"/>
                  </a:cubicBezTo>
                  <a:cubicBezTo>
                    <a:pt x="7913" y="5569"/>
                    <a:pt x="7529" y="5108"/>
                    <a:pt x="7087" y="4628"/>
                  </a:cubicBezTo>
                  <a:cubicBezTo>
                    <a:pt x="6933" y="4475"/>
                    <a:pt x="6799" y="4340"/>
                    <a:pt x="6645" y="4206"/>
                  </a:cubicBezTo>
                  <a:lnTo>
                    <a:pt x="6568" y="4129"/>
                  </a:lnTo>
                  <a:lnTo>
                    <a:pt x="6319" y="3860"/>
                  </a:lnTo>
                  <a:cubicBezTo>
                    <a:pt x="6146" y="3706"/>
                    <a:pt x="5992" y="3553"/>
                    <a:pt x="5877" y="3418"/>
                  </a:cubicBezTo>
                  <a:lnTo>
                    <a:pt x="5858" y="3380"/>
                  </a:lnTo>
                  <a:cubicBezTo>
                    <a:pt x="5781" y="3322"/>
                    <a:pt x="5743" y="3246"/>
                    <a:pt x="5685" y="3188"/>
                  </a:cubicBezTo>
                  <a:lnTo>
                    <a:pt x="5608" y="3092"/>
                  </a:lnTo>
                  <a:cubicBezTo>
                    <a:pt x="5474" y="2938"/>
                    <a:pt x="5320" y="2746"/>
                    <a:pt x="5205" y="2573"/>
                  </a:cubicBezTo>
                  <a:cubicBezTo>
                    <a:pt x="5186" y="2573"/>
                    <a:pt x="5186" y="2554"/>
                    <a:pt x="5186" y="2554"/>
                  </a:cubicBezTo>
                  <a:cubicBezTo>
                    <a:pt x="5109" y="2458"/>
                    <a:pt x="5032" y="2324"/>
                    <a:pt x="4975" y="2228"/>
                  </a:cubicBezTo>
                  <a:lnTo>
                    <a:pt x="4936" y="2209"/>
                  </a:lnTo>
                  <a:cubicBezTo>
                    <a:pt x="4879" y="2132"/>
                    <a:pt x="4821" y="2074"/>
                    <a:pt x="4783" y="1997"/>
                  </a:cubicBezTo>
                  <a:cubicBezTo>
                    <a:pt x="4648" y="1805"/>
                    <a:pt x="4552" y="1632"/>
                    <a:pt x="4494" y="1460"/>
                  </a:cubicBezTo>
                  <a:cubicBezTo>
                    <a:pt x="4456" y="1402"/>
                    <a:pt x="4437" y="1344"/>
                    <a:pt x="4418" y="1306"/>
                  </a:cubicBezTo>
                  <a:cubicBezTo>
                    <a:pt x="4418" y="1268"/>
                    <a:pt x="4398" y="1248"/>
                    <a:pt x="4398" y="1229"/>
                  </a:cubicBezTo>
                  <a:lnTo>
                    <a:pt x="4322" y="1056"/>
                  </a:lnTo>
                  <a:cubicBezTo>
                    <a:pt x="4206" y="826"/>
                    <a:pt x="3976" y="672"/>
                    <a:pt x="3726" y="653"/>
                  </a:cubicBezTo>
                  <a:lnTo>
                    <a:pt x="3669" y="653"/>
                  </a:lnTo>
                  <a:cubicBezTo>
                    <a:pt x="3438" y="653"/>
                    <a:pt x="3208" y="768"/>
                    <a:pt x="3073" y="960"/>
                  </a:cubicBezTo>
                  <a:cubicBezTo>
                    <a:pt x="2881" y="1268"/>
                    <a:pt x="2728" y="1556"/>
                    <a:pt x="2593" y="1882"/>
                  </a:cubicBezTo>
                  <a:lnTo>
                    <a:pt x="2574" y="1921"/>
                  </a:lnTo>
                  <a:cubicBezTo>
                    <a:pt x="2420" y="2228"/>
                    <a:pt x="2286" y="2554"/>
                    <a:pt x="2152" y="2862"/>
                  </a:cubicBezTo>
                  <a:cubicBezTo>
                    <a:pt x="1864" y="3553"/>
                    <a:pt x="1652" y="4225"/>
                    <a:pt x="1480" y="4859"/>
                  </a:cubicBezTo>
                  <a:cubicBezTo>
                    <a:pt x="1326" y="5550"/>
                    <a:pt x="1191" y="6241"/>
                    <a:pt x="1172" y="6933"/>
                  </a:cubicBezTo>
                  <a:cubicBezTo>
                    <a:pt x="1153" y="7662"/>
                    <a:pt x="1191" y="8373"/>
                    <a:pt x="1364" y="9083"/>
                  </a:cubicBezTo>
                  <a:cubicBezTo>
                    <a:pt x="1537" y="9756"/>
                    <a:pt x="1806" y="10428"/>
                    <a:pt x="2190" y="11042"/>
                  </a:cubicBezTo>
                  <a:cubicBezTo>
                    <a:pt x="2517" y="11618"/>
                    <a:pt x="2977" y="12156"/>
                    <a:pt x="3534" y="12655"/>
                  </a:cubicBezTo>
                  <a:cubicBezTo>
                    <a:pt x="3976" y="13059"/>
                    <a:pt x="4514" y="13443"/>
                    <a:pt x="5167" y="13846"/>
                  </a:cubicBezTo>
                  <a:cubicBezTo>
                    <a:pt x="5416" y="14019"/>
                    <a:pt x="5666" y="14172"/>
                    <a:pt x="5973" y="14326"/>
                  </a:cubicBezTo>
                  <a:cubicBezTo>
                    <a:pt x="6146" y="14460"/>
                    <a:pt x="6415" y="14595"/>
                    <a:pt x="6664" y="14768"/>
                  </a:cubicBezTo>
                  <a:cubicBezTo>
                    <a:pt x="6895" y="14902"/>
                    <a:pt x="7087" y="15056"/>
                    <a:pt x="7221" y="15190"/>
                  </a:cubicBezTo>
                  <a:lnTo>
                    <a:pt x="7221" y="15229"/>
                  </a:lnTo>
                  <a:cubicBezTo>
                    <a:pt x="7087" y="15939"/>
                    <a:pt x="6953" y="16688"/>
                    <a:pt x="6857" y="17475"/>
                  </a:cubicBezTo>
                  <a:cubicBezTo>
                    <a:pt x="6799" y="17399"/>
                    <a:pt x="6703" y="17303"/>
                    <a:pt x="6607" y="17245"/>
                  </a:cubicBezTo>
                  <a:cubicBezTo>
                    <a:pt x="6319" y="16995"/>
                    <a:pt x="5992" y="16823"/>
                    <a:pt x="5666" y="16707"/>
                  </a:cubicBezTo>
                  <a:cubicBezTo>
                    <a:pt x="5474" y="16631"/>
                    <a:pt x="5301" y="16611"/>
                    <a:pt x="5128" y="16573"/>
                  </a:cubicBezTo>
                  <a:cubicBezTo>
                    <a:pt x="4994" y="16515"/>
                    <a:pt x="4840" y="16515"/>
                    <a:pt x="4706" y="16496"/>
                  </a:cubicBezTo>
                  <a:lnTo>
                    <a:pt x="4533" y="16477"/>
                  </a:lnTo>
                  <a:cubicBezTo>
                    <a:pt x="3957" y="16400"/>
                    <a:pt x="3361" y="16304"/>
                    <a:pt x="2824" y="16131"/>
                  </a:cubicBezTo>
                  <a:cubicBezTo>
                    <a:pt x="2593" y="16035"/>
                    <a:pt x="2344" y="15920"/>
                    <a:pt x="2152" y="15805"/>
                  </a:cubicBezTo>
                  <a:cubicBezTo>
                    <a:pt x="2036" y="15728"/>
                    <a:pt x="1960" y="15651"/>
                    <a:pt x="1864" y="15574"/>
                  </a:cubicBezTo>
                  <a:cubicBezTo>
                    <a:pt x="1748" y="15517"/>
                    <a:pt x="1652" y="15421"/>
                    <a:pt x="1556" y="15286"/>
                  </a:cubicBezTo>
                  <a:cubicBezTo>
                    <a:pt x="1384" y="15133"/>
                    <a:pt x="1153" y="15037"/>
                    <a:pt x="903" y="15037"/>
                  </a:cubicBezTo>
                  <a:cubicBezTo>
                    <a:pt x="807" y="15037"/>
                    <a:pt x="711" y="15056"/>
                    <a:pt x="615" y="15075"/>
                  </a:cubicBezTo>
                  <a:cubicBezTo>
                    <a:pt x="231" y="15190"/>
                    <a:pt x="1" y="15613"/>
                    <a:pt x="20" y="15997"/>
                  </a:cubicBezTo>
                  <a:cubicBezTo>
                    <a:pt x="39" y="16304"/>
                    <a:pt x="78" y="16573"/>
                    <a:pt x="116" y="16803"/>
                  </a:cubicBezTo>
                  <a:cubicBezTo>
                    <a:pt x="174" y="17111"/>
                    <a:pt x="212" y="17399"/>
                    <a:pt x="289" y="17687"/>
                  </a:cubicBezTo>
                  <a:cubicBezTo>
                    <a:pt x="423" y="18263"/>
                    <a:pt x="654" y="18839"/>
                    <a:pt x="903" y="19415"/>
                  </a:cubicBezTo>
                  <a:cubicBezTo>
                    <a:pt x="1191" y="19991"/>
                    <a:pt x="1537" y="20548"/>
                    <a:pt x="1902" y="21009"/>
                  </a:cubicBezTo>
                  <a:cubicBezTo>
                    <a:pt x="2286" y="21508"/>
                    <a:pt x="2728" y="21950"/>
                    <a:pt x="3208" y="22257"/>
                  </a:cubicBezTo>
                  <a:cubicBezTo>
                    <a:pt x="3438" y="22392"/>
                    <a:pt x="3650" y="22526"/>
                    <a:pt x="3861" y="22622"/>
                  </a:cubicBezTo>
                  <a:cubicBezTo>
                    <a:pt x="4110" y="22718"/>
                    <a:pt x="4322" y="22776"/>
                    <a:pt x="4514" y="22852"/>
                  </a:cubicBezTo>
                  <a:cubicBezTo>
                    <a:pt x="4706" y="22929"/>
                    <a:pt x="4879" y="22968"/>
                    <a:pt x="5071" y="23025"/>
                  </a:cubicBezTo>
                  <a:cubicBezTo>
                    <a:pt x="5282" y="23102"/>
                    <a:pt x="5512" y="23160"/>
                    <a:pt x="5743" y="23237"/>
                  </a:cubicBezTo>
                  <a:cubicBezTo>
                    <a:pt x="5992" y="23333"/>
                    <a:pt x="6184" y="23409"/>
                    <a:pt x="6338" y="23505"/>
                  </a:cubicBezTo>
                  <a:cubicBezTo>
                    <a:pt x="6319" y="23870"/>
                    <a:pt x="6280" y="24274"/>
                    <a:pt x="6242" y="24658"/>
                  </a:cubicBezTo>
                  <a:cubicBezTo>
                    <a:pt x="6031" y="26597"/>
                    <a:pt x="5704" y="28345"/>
                    <a:pt x="5282" y="29977"/>
                  </a:cubicBezTo>
                  <a:lnTo>
                    <a:pt x="5263" y="30073"/>
                  </a:lnTo>
                  <a:cubicBezTo>
                    <a:pt x="5186" y="30342"/>
                    <a:pt x="5109" y="30592"/>
                    <a:pt x="5032" y="30841"/>
                  </a:cubicBezTo>
                  <a:lnTo>
                    <a:pt x="4994" y="30995"/>
                  </a:lnTo>
                  <a:lnTo>
                    <a:pt x="4975" y="31091"/>
                  </a:lnTo>
                  <a:cubicBezTo>
                    <a:pt x="4936" y="31110"/>
                    <a:pt x="4936" y="31168"/>
                    <a:pt x="4936" y="31187"/>
                  </a:cubicBezTo>
                  <a:cubicBezTo>
                    <a:pt x="4917" y="31379"/>
                    <a:pt x="4936" y="31552"/>
                    <a:pt x="5013" y="31705"/>
                  </a:cubicBezTo>
                  <a:cubicBezTo>
                    <a:pt x="5109" y="31974"/>
                    <a:pt x="5320" y="32185"/>
                    <a:pt x="5589" y="32320"/>
                  </a:cubicBezTo>
                  <a:cubicBezTo>
                    <a:pt x="5704" y="32377"/>
                    <a:pt x="5858" y="32416"/>
                    <a:pt x="5992" y="32416"/>
                  </a:cubicBezTo>
                  <a:cubicBezTo>
                    <a:pt x="6453" y="32416"/>
                    <a:pt x="6837" y="32147"/>
                    <a:pt x="6895" y="31801"/>
                  </a:cubicBezTo>
                  <a:cubicBezTo>
                    <a:pt x="7029" y="31398"/>
                    <a:pt x="7164" y="30956"/>
                    <a:pt x="7317" y="30438"/>
                  </a:cubicBezTo>
                  <a:cubicBezTo>
                    <a:pt x="7471" y="29977"/>
                    <a:pt x="7586" y="29497"/>
                    <a:pt x="7682" y="29017"/>
                  </a:cubicBezTo>
                  <a:cubicBezTo>
                    <a:pt x="7874" y="28133"/>
                    <a:pt x="8047" y="27231"/>
                    <a:pt x="8162" y="26213"/>
                  </a:cubicBezTo>
                  <a:cubicBezTo>
                    <a:pt x="8278" y="25253"/>
                    <a:pt x="8354" y="24274"/>
                    <a:pt x="8431" y="23429"/>
                  </a:cubicBezTo>
                  <a:cubicBezTo>
                    <a:pt x="8431" y="23429"/>
                    <a:pt x="8546" y="21969"/>
                    <a:pt x="8566" y="21527"/>
                  </a:cubicBezTo>
                  <a:cubicBezTo>
                    <a:pt x="8604" y="21431"/>
                    <a:pt x="8642" y="21316"/>
                    <a:pt x="8662" y="21220"/>
                  </a:cubicBezTo>
                  <a:lnTo>
                    <a:pt x="8854" y="20548"/>
                  </a:lnTo>
                  <a:cubicBezTo>
                    <a:pt x="8931" y="20279"/>
                    <a:pt x="9027" y="20010"/>
                    <a:pt x="9084" y="19761"/>
                  </a:cubicBezTo>
                  <a:cubicBezTo>
                    <a:pt x="9315" y="19108"/>
                    <a:pt x="9545" y="18551"/>
                    <a:pt x="9814" y="18090"/>
                  </a:cubicBezTo>
                  <a:cubicBezTo>
                    <a:pt x="9833" y="18071"/>
                    <a:pt x="9833" y="18052"/>
                    <a:pt x="9871" y="18032"/>
                  </a:cubicBezTo>
                  <a:lnTo>
                    <a:pt x="10755" y="18032"/>
                  </a:lnTo>
                  <a:cubicBezTo>
                    <a:pt x="10966" y="18052"/>
                    <a:pt x="11177" y="18052"/>
                    <a:pt x="11427" y="18071"/>
                  </a:cubicBezTo>
                  <a:cubicBezTo>
                    <a:pt x="11849" y="18128"/>
                    <a:pt x="12310" y="18148"/>
                    <a:pt x="12771" y="18148"/>
                  </a:cubicBezTo>
                  <a:lnTo>
                    <a:pt x="12810" y="18148"/>
                  </a:lnTo>
                  <a:cubicBezTo>
                    <a:pt x="13635" y="18148"/>
                    <a:pt x="14384" y="17994"/>
                    <a:pt x="15056" y="17764"/>
                  </a:cubicBezTo>
                  <a:cubicBezTo>
                    <a:pt x="15671" y="17514"/>
                    <a:pt x="16266" y="17187"/>
                    <a:pt x="16804" y="16707"/>
                  </a:cubicBezTo>
                  <a:cubicBezTo>
                    <a:pt x="17265" y="16323"/>
                    <a:pt x="17668" y="15862"/>
                    <a:pt x="18052" y="15305"/>
                  </a:cubicBezTo>
                  <a:cubicBezTo>
                    <a:pt x="18532" y="14672"/>
                    <a:pt x="18936" y="13923"/>
                    <a:pt x="19339" y="13039"/>
                  </a:cubicBezTo>
                  <a:cubicBezTo>
                    <a:pt x="19512" y="12655"/>
                    <a:pt x="19685" y="12271"/>
                    <a:pt x="19819" y="11887"/>
                  </a:cubicBezTo>
                  <a:lnTo>
                    <a:pt x="20049" y="11311"/>
                  </a:lnTo>
                  <a:cubicBezTo>
                    <a:pt x="20107" y="11119"/>
                    <a:pt x="20184" y="10927"/>
                    <a:pt x="20222" y="10735"/>
                  </a:cubicBezTo>
                  <a:cubicBezTo>
                    <a:pt x="20299" y="10485"/>
                    <a:pt x="20261" y="10216"/>
                    <a:pt x="20088" y="10005"/>
                  </a:cubicBezTo>
                  <a:cubicBezTo>
                    <a:pt x="19915" y="9794"/>
                    <a:pt x="19685" y="9679"/>
                    <a:pt x="19416" y="9679"/>
                  </a:cubicBezTo>
                  <a:cubicBezTo>
                    <a:pt x="19320" y="9679"/>
                    <a:pt x="19204" y="9698"/>
                    <a:pt x="19108" y="9756"/>
                  </a:cubicBezTo>
                  <a:lnTo>
                    <a:pt x="18667" y="9909"/>
                  </a:lnTo>
                  <a:cubicBezTo>
                    <a:pt x="18475" y="9986"/>
                    <a:pt x="18283" y="10082"/>
                    <a:pt x="18091" y="10159"/>
                  </a:cubicBezTo>
                  <a:lnTo>
                    <a:pt x="17803" y="10274"/>
                  </a:lnTo>
                  <a:lnTo>
                    <a:pt x="17092" y="10562"/>
                  </a:lnTo>
                  <a:cubicBezTo>
                    <a:pt x="16324" y="10869"/>
                    <a:pt x="15671" y="11119"/>
                    <a:pt x="15076" y="11292"/>
                  </a:cubicBezTo>
                  <a:cubicBezTo>
                    <a:pt x="14922" y="11311"/>
                    <a:pt x="14788" y="11350"/>
                    <a:pt x="14615" y="11407"/>
                  </a:cubicBezTo>
                  <a:cubicBezTo>
                    <a:pt x="14480" y="11446"/>
                    <a:pt x="14327" y="11484"/>
                    <a:pt x="14192" y="11522"/>
                  </a:cubicBezTo>
                  <a:cubicBezTo>
                    <a:pt x="13923" y="11599"/>
                    <a:pt x="13655" y="11695"/>
                    <a:pt x="13386" y="11791"/>
                  </a:cubicBezTo>
                  <a:cubicBezTo>
                    <a:pt x="12848" y="12002"/>
                    <a:pt x="12310" y="12252"/>
                    <a:pt x="11830" y="12502"/>
                  </a:cubicBezTo>
                  <a:cubicBezTo>
                    <a:pt x="10966" y="12982"/>
                    <a:pt x="10256" y="13558"/>
                    <a:pt x="9718" y="14268"/>
                  </a:cubicBezTo>
                  <a:lnTo>
                    <a:pt x="9641" y="14326"/>
                  </a:lnTo>
                  <a:lnTo>
                    <a:pt x="9795" y="13750"/>
                  </a:lnTo>
                  <a:cubicBezTo>
                    <a:pt x="9987" y="13059"/>
                    <a:pt x="10198" y="12463"/>
                    <a:pt x="10409" y="11926"/>
                  </a:cubicBezTo>
                  <a:cubicBezTo>
                    <a:pt x="10505" y="11676"/>
                    <a:pt x="10640" y="11407"/>
                    <a:pt x="10774" y="11119"/>
                  </a:cubicBezTo>
                  <a:cubicBezTo>
                    <a:pt x="10928" y="10850"/>
                    <a:pt x="11062" y="10581"/>
                    <a:pt x="11177" y="10370"/>
                  </a:cubicBezTo>
                  <a:cubicBezTo>
                    <a:pt x="11273" y="10236"/>
                    <a:pt x="11369" y="10063"/>
                    <a:pt x="11504" y="9890"/>
                  </a:cubicBezTo>
                  <a:cubicBezTo>
                    <a:pt x="11811" y="9813"/>
                    <a:pt x="12118" y="9775"/>
                    <a:pt x="12426" y="9717"/>
                  </a:cubicBezTo>
                  <a:cubicBezTo>
                    <a:pt x="12694" y="9679"/>
                    <a:pt x="12963" y="9660"/>
                    <a:pt x="13251" y="9602"/>
                  </a:cubicBezTo>
                  <a:cubicBezTo>
                    <a:pt x="13655" y="9525"/>
                    <a:pt x="14096" y="9487"/>
                    <a:pt x="14500" y="9410"/>
                  </a:cubicBezTo>
                  <a:cubicBezTo>
                    <a:pt x="15344" y="9276"/>
                    <a:pt x="16017" y="9122"/>
                    <a:pt x="16612" y="8930"/>
                  </a:cubicBezTo>
                  <a:cubicBezTo>
                    <a:pt x="16938" y="8834"/>
                    <a:pt x="17284" y="8699"/>
                    <a:pt x="17611" y="8546"/>
                  </a:cubicBezTo>
                  <a:cubicBezTo>
                    <a:pt x="17937" y="8411"/>
                    <a:pt x="18187" y="8258"/>
                    <a:pt x="18455" y="8085"/>
                  </a:cubicBezTo>
                  <a:cubicBezTo>
                    <a:pt x="19377" y="7490"/>
                    <a:pt x="20165" y="6645"/>
                    <a:pt x="20818" y="5550"/>
                  </a:cubicBezTo>
                  <a:cubicBezTo>
                    <a:pt x="21067" y="5089"/>
                    <a:pt x="21317" y="4590"/>
                    <a:pt x="21528" y="4052"/>
                  </a:cubicBezTo>
                  <a:cubicBezTo>
                    <a:pt x="21739" y="3534"/>
                    <a:pt x="21912" y="2996"/>
                    <a:pt x="22066" y="2554"/>
                  </a:cubicBezTo>
                  <a:cubicBezTo>
                    <a:pt x="22104" y="2324"/>
                    <a:pt x="22181" y="2132"/>
                    <a:pt x="22219" y="1940"/>
                  </a:cubicBezTo>
                  <a:lnTo>
                    <a:pt x="22411" y="1325"/>
                  </a:lnTo>
                  <a:cubicBezTo>
                    <a:pt x="22469" y="1229"/>
                    <a:pt x="22488" y="1114"/>
                    <a:pt x="22507" y="1018"/>
                  </a:cubicBezTo>
                  <a:cubicBezTo>
                    <a:pt x="22584" y="749"/>
                    <a:pt x="22507" y="480"/>
                    <a:pt x="22354" y="288"/>
                  </a:cubicBezTo>
                  <a:cubicBezTo>
                    <a:pt x="22200" y="96"/>
                    <a:pt x="21970" y="0"/>
                    <a:pt x="21720" y="0"/>
                  </a:cubicBezTo>
                  <a:close/>
                </a:path>
              </a:pathLst>
            </a:custGeom>
            <a:solidFill>
              <a:srgbClr val="FEFEFE"/>
            </a:solidFill>
            <a:ln>
              <a:noFill/>
            </a:ln>
            <a:effectLst>
              <a:outerShdw dist="47625" dir="3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rot="-60166">
              <a:off x="5533030" y="1603873"/>
              <a:ext cx="296211" cy="217490"/>
            </a:xfrm>
            <a:custGeom>
              <a:avLst/>
              <a:gdLst/>
              <a:ahLst/>
              <a:cxnLst/>
              <a:rect l="l" t="t" r="r" b="b"/>
              <a:pathLst>
                <a:path w="11849" h="8700" extrusionOk="0">
                  <a:moveTo>
                    <a:pt x="11772" y="0"/>
                  </a:moveTo>
                  <a:cubicBezTo>
                    <a:pt x="11753" y="0"/>
                    <a:pt x="11714" y="0"/>
                    <a:pt x="11714" y="20"/>
                  </a:cubicBezTo>
                  <a:cubicBezTo>
                    <a:pt x="11561" y="154"/>
                    <a:pt x="11330" y="250"/>
                    <a:pt x="11081" y="365"/>
                  </a:cubicBezTo>
                  <a:cubicBezTo>
                    <a:pt x="10524" y="634"/>
                    <a:pt x="9890" y="845"/>
                    <a:pt x="9160" y="1057"/>
                  </a:cubicBezTo>
                  <a:cubicBezTo>
                    <a:pt x="8622" y="1210"/>
                    <a:pt x="8104" y="1325"/>
                    <a:pt x="7566" y="1441"/>
                  </a:cubicBezTo>
                  <a:lnTo>
                    <a:pt x="7163" y="1537"/>
                  </a:lnTo>
                  <a:cubicBezTo>
                    <a:pt x="6549" y="1690"/>
                    <a:pt x="5857" y="1844"/>
                    <a:pt x="5166" y="2074"/>
                  </a:cubicBezTo>
                  <a:cubicBezTo>
                    <a:pt x="4475" y="2286"/>
                    <a:pt x="3918" y="2516"/>
                    <a:pt x="3438" y="2804"/>
                  </a:cubicBezTo>
                  <a:cubicBezTo>
                    <a:pt x="2977" y="3073"/>
                    <a:pt x="2516" y="3438"/>
                    <a:pt x="2112" y="3841"/>
                  </a:cubicBezTo>
                  <a:cubicBezTo>
                    <a:pt x="1728" y="4225"/>
                    <a:pt x="1364" y="4667"/>
                    <a:pt x="1075" y="5166"/>
                  </a:cubicBezTo>
                  <a:cubicBezTo>
                    <a:pt x="787" y="5627"/>
                    <a:pt x="557" y="6126"/>
                    <a:pt x="384" y="6645"/>
                  </a:cubicBezTo>
                  <a:cubicBezTo>
                    <a:pt x="211" y="7182"/>
                    <a:pt x="96" y="7701"/>
                    <a:pt x="77" y="8239"/>
                  </a:cubicBezTo>
                  <a:lnTo>
                    <a:pt x="77" y="8469"/>
                  </a:lnTo>
                  <a:cubicBezTo>
                    <a:pt x="38" y="8508"/>
                    <a:pt x="0" y="8565"/>
                    <a:pt x="38" y="8623"/>
                  </a:cubicBezTo>
                  <a:cubicBezTo>
                    <a:pt x="58" y="8642"/>
                    <a:pt x="77" y="8700"/>
                    <a:pt x="96" y="8700"/>
                  </a:cubicBezTo>
                  <a:lnTo>
                    <a:pt x="192" y="8700"/>
                  </a:lnTo>
                  <a:cubicBezTo>
                    <a:pt x="269" y="8661"/>
                    <a:pt x="346" y="8661"/>
                    <a:pt x="442" y="8642"/>
                  </a:cubicBezTo>
                  <a:cubicBezTo>
                    <a:pt x="538" y="8623"/>
                    <a:pt x="653" y="8604"/>
                    <a:pt x="749" y="8604"/>
                  </a:cubicBezTo>
                  <a:lnTo>
                    <a:pt x="922" y="8565"/>
                  </a:lnTo>
                  <a:cubicBezTo>
                    <a:pt x="1095" y="8546"/>
                    <a:pt x="1248" y="8508"/>
                    <a:pt x="1421" y="8469"/>
                  </a:cubicBezTo>
                  <a:cubicBezTo>
                    <a:pt x="1767" y="8431"/>
                    <a:pt x="2093" y="8354"/>
                    <a:pt x="2439" y="8315"/>
                  </a:cubicBezTo>
                  <a:cubicBezTo>
                    <a:pt x="2689" y="8258"/>
                    <a:pt x="2957" y="8239"/>
                    <a:pt x="3226" y="8181"/>
                  </a:cubicBezTo>
                  <a:cubicBezTo>
                    <a:pt x="3630" y="8123"/>
                    <a:pt x="4071" y="8066"/>
                    <a:pt x="4475" y="7989"/>
                  </a:cubicBezTo>
                  <a:cubicBezTo>
                    <a:pt x="5281" y="7855"/>
                    <a:pt x="5915" y="7701"/>
                    <a:pt x="6491" y="7547"/>
                  </a:cubicBezTo>
                  <a:cubicBezTo>
                    <a:pt x="6798" y="7451"/>
                    <a:pt x="7105" y="7317"/>
                    <a:pt x="7393" y="7182"/>
                  </a:cubicBezTo>
                  <a:cubicBezTo>
                    <a:pt x="7682" y="7067"/>
                    <a:pt x="7931" y="6914"/>
                    <a:pt x="8142" y="6779"/>
                  </a:cubicBezTo>
                  <a:cubicBezTo>
                    <a:pt x="8968" y="6241"/>
                    <a:pt x="9679" y="5473"/>
                    <a:pt x="10255" y="4494"/>
                  </a:cubicBezTo>
                  <a:cubicBezTo>
                    <a:pt x="10504" y="4052"/>
                    <a:pt x="10716" y="3611"/>
                    <a:pt x="10927" y="3092"/>
                  </a:cubicBezTo>
                  <a:cubicBezTo>
                    <a:pt x="11138" y="2593"/>
                    <a:pt x="11311" y="2074"/>
                    <a:pt x="11426" y="1633"/>
                  </a:cubicBezTo>
                  <a:cubicBezTo>
                    <a:pt x="11503" y="1441"/>
                    <a:pt x="11561" y="1249"/>
                    <a:pt x="11599" y="1057"/>
                  </a:cubicBezTo>
                  <a:lnTo>
                    <a:pt x="11657" y="884"/>
                  </a:lnTo>
                  <a:cubicBezTo>
                    <a:pt x="11695" y="768"/>
                    <a:pt x="11714" y="653"/>
                    <a:pt x="11753" y="500"/>
                  </a:cubicBezTo>
                  <a:lnTo>
                    <a:pt x="11772" y="442"/>
                  </a:lnTo>
                  <a:cubicBezTo>
                    <a:pt x="11791" y="346"/>
                    <a:pt x="11810" y="250"/>
                    <a:pt x="11849" y="116"/>
                  </a:cubicBezTo>
                  <a:cubicBezTo>
                    <a:pt x="11849" y="96"/>
                    <a:pt x="11849" y="77"/>
                    <a:pt x="11810" y="58"/>
                  </a:cubicBezTo>
                  <a:cubicBezTo>
                    <a:pt x="11849" y="0"/>
                    <a:pt x="11791" y="0"/>
                    <a:pt x="11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5517650" y="1841625"/>
              <a:ext cx="256400" cy="174775"/>
            </a:xfrm>
            <a:custGeom>
              <a:avLst/>
              <a:gdLst/>
              <a:ahLst/>
              <a:cxnLst/>
              <a:rect l="l" t="t" r="r" b="b"/>
              <a:pathLst>
                <a:path w="10256" h="6991" extrusionOk="0">
                  <a:moveTo>
                    <a:pt x="10082" y="0"/>
                  </a:moveTo>
                  <a:lnTo>
                    <a:pt x="9641" y="173"/>
                  </a:lnTo>
                  <a:cubicBezTo>
                    <a:pt x="9449" y="250"/>
                    <a:pt x="9257" y="327"/>
                    <a:pt x="9065" y="403"/>
                  </a:cubicBezTo>
                  <a:lnTo>
                    <a:pt x="8777" y="519"/>
                  </a:lnTo>
                  <a:lnTo>
                    <a:pt x="8066" y="807"/>
                  </a:lnTo>
                  <a:cubicBezTo>
                    <a:pt x="7279" y="1152"/>
                    <a:pt x="6607" y="1383"/>
                    <a:pt x="5973" y="1556"/>
                  </a:cubicBezTo>
                  <a:cubicBezTo>
                    <a:pt x="5800" y="1613"/>
                    <a:pt x="5666" y="1652"/>
                    <a:pt x="5493" y="1690"/>
                  </a:cubicBezTo>
                  <a:cubicBezTo>
                    <a:pt x="5358" y="1728"/>
                    <a:pt x="5205" y="1748"/>
                    <a:pt x="5090" y="1805"/>
                  </a:cubicBezTo>
                  <a:cubicBezTo>
                    <a:pt x="4840" y="1882"/>
                    <a:pt x="4571" y="1959"/>
                    <a:pt x="4321" y="2036"/>
                  </a:cubicBezTo>
                  <a:cubicBezTo>
                    <a:pt x="3784" y="2228"/>
                    <a:pt x="3304" y="2439"/>
                    <a:pt x="2843" y="2708"/>
                  </a:cubicBezTo>
                  <a:cubicBezTo>
                    <a:pt x="2075" y="3150"/>
                    <a:pt x="1441" y="3668"/>
                    <a:pt x="961" y="4302"/>
                  </a:cubicBezTo>
                  <a:cubicBezTo>
                    <a:pt x="711" y="4609"/>
                    <a:pt x="500" y="4974"/>
                    <a:pt x="327" y="5358"/>
                  </a:cubicBezTo>
                  <a:cubicBezTo>
                    <a:pt x="154" y="5761"/>
                    <a:pt x="39" y="6203"/>
                    <a:pt x="1" y="6645"/>
                  </a:cubicBezTo>
                  <a:cubicBezTo>
                    <a:pt x="1" y="6702"/>
                    <a:pt x="1" y="6741"/>
                    <a:pt x="39" y="6760"/>
                  </a:cubicBezTo>
                  <a:cubicBezTo>
                    <a:pt x="77" y="6837"/>
                    <a:pt x="116" y="6894"/>
                    <a:pt x="193" y="6894"/>
                  </a:cubicBezTo>
                  <a:cubicBezTo>
                    <a:pt x="461" y="6856"/>
                    <a:pt x="711" y="6837"/>
                    <a:pt x="999" y="6837"/>
                  </a:cubicBezTo>
                  <a:cubicBezTo>
                    <a:pt x="1191" y="6837"/>
                    <a:pt x="1364" y="6837"/>
                    <a:pt x="1556" y="6875"/>
                  </a:cubicBezTo>
                  <a:lnTo>
                    <a:pt x="1575" y="6875"/>
                  </a:lnTo>
                  <a:cubicBezTo>
                    <a:pt x="1787" y="6894"/>
                    <a:pt x="2036" y="6894"/>
                    <a:pt x="2247" y="6913"/>
                  </a:cubicBezTo>
                  <a:cubicBezTo>
                    <a:pt x="2689" y="6933"/>
                    <a:pt x="3112" y="6990"/>
                    <a:pt x="3553" y="6990"/>
                  </a:cubicBezTo>
                  <a:lnTo>
                    <a:pt x="3592" y="6990"/>
                  </a:lnTo>
                  <a:cubicBezTo>
                    <a:pt x="4321" y="6990"/>
                    <a:pt x="4994" y="6875"/>
                    <a:pt x="5570" y="6645"/>
                  </a:cubicBezTo>
                  <a:cubicBezTo>
                    <a:pt x="6088" y="6453"/>
                    <a:pt x="6626" y="6145"/>
                    <a:pt x="7067" y="5742"/>
                  </a:cubicBezTo>
                  <a:cubicBezTo>
                    <a:pt x="7490" y="5377"/>
                    <a:pt x="7855" y="4974"/>
                    <a:pt x="8200" y="4475"/>
                  </a:cubicBezTo>
                  <a:cubicBezTo>
                    <a:pt x="8642" y="3860"/>
                    <a:pt x="9045" y="3169"/>
                    <a:pt x="9430" y="2305"/>
                  </a:cubicBezTo>
                  <a:cubicBezTo>
                    <a:pt x="9602" y="1978"/>
                    <a:pt x="9737" y="1594"/>
                    <a:pt x="9890" y="1210"/>
                  </a:cubicBezTo>
                  <a:cubicBezTo>
                    <a:pt x="9948" y="999"/>
                    <a:pt x="10025" y="845"/>
                    <a:pt x="10082" y="653"/>
                  </a:cubicBezTo>
                  <a:cubicBezTo>
                    <a:pt x="10121" y="480"/>
                    <a:pt x="10198" y="307"/>
                    <a:pt x="10255" y="115"/>
                  </a:cubicBezTo>
                  <a:cubicBezTo>
                    <a:pt x="10255" y="96"/>
                    <a:pt x="10255" y="39"/>
                    <a:pt x="10217" y="19"/>
                  </a:cubicBezTo>
                  <a:cubicBezTo>
                    <a:pt x="10198" y="19"/>
                    <a:pt x="10159" y="0"/>
                    <a:pt x="10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5332825" y="1618850"/>
              <a:ext cx="174775" cy="351925"/>
            </a:xfrm>
            <a:custGeom>
              <a:avLst/>
              <a:gdLst/>
              <a:ahLst/>
              <a:cxnLst/>
              <a:rect l="l" t="t" r="r" b="b"/>
              <a:pathLst>
                <a:path w="6991" h="14077" extrusionOk="0">
                  <a:moveTo>
                    <a:pt x="1825" y="1"/>
                  </a:moveTo>
                  <a:cubicBezTo>
                    <a:pt x="1613" y="193"/>
                    <a:pt x="1479" y="481"/>
                    <a:pt x="1344" y="769"/>
                  </a:cubicBezTo>
                  <a:lnTo>
                    <a:pt x="1325" y="826"/>
                  </a:lnTo>
                  <a:cubicBezTo>
                    <a:pt x="1172" y="1114"/>
                    <a:pt x="1056" y="1422"/>
                    <a:pt x="922" y="1729"/>
                  </a:cubicBezTo>
                  <a:cubicBezTo>
                    <a:pt x="672" y="2382"/>
                    <a:pt x="442" y="3035"/>
                    <a:pt x="307" y="3630"/>
                  </a:cubicBezTo>
                  <a:cubicBezTo>
                    <a:pt x="135" y="4283"/>
                    <a:pt x="39" y="4955"/>
                    <a:pt x="19" y="5570"/>
                  </a:cubicBezTo>
                  <a:cubicBezTo>
                    <a:pt x="0" y="6223"/>
                    <a:pt x="39" y="6876"/>
                    <a:pt x="192" y="7490"/>
                  </a:cubicBezTo>
                  <a:cubicBezTo>
                    <a:pt x="327" y="8124"/>
                    <a:pt x="576" y="8700"/>
                    <a:pt x="903" y="9276"/>
                  </a:cubicBezTo>
                  <a:cubicBezTo>
                    <a:pt x="1210" y="9775"/>
                    <a:pt x="1633" y="10255"/>
                    <a:pt x="2132" y="10716"/>
                  </a:cubicBezTo>
                  <a:cubicBezTo>
                    <a:pt x="2554" y="11100"/>
                    <a:pt x="3034" y="11465"/>
                    <a:pt x="3649" y="11830"/>
                  </a:cubicBezTo>
                  <a:cubicBezTo>
                    <a:pt x="3879" y="11984"/>
                    <a:pt x="4148" y="12118"/>
                    <a:pt x="4436" y="12291"/>
                  </a:cubicBezTo>
                  <a:cubicBezTo>
                    <a:pt x="4647" y="12406"/>
                    <a:pt x="4916" y="12560"/>
                    <a:pt x="5185" y="12752"/>
                  </a:cubicBezTo>
                  <a:cubicBezTo>
                    <a:pt x="5531" y="12982"/>
                    <a:pt x="5800" y="13213"/>
                    <a:pt x="6011" y="13462"/>
                  </a:cubicBezTo>
                  <a:cubicBezTo>
                    <a:pt x="6107" y="13597"/>
                    <a:pt x="6203" y="13712"/>
                    <a:pt x="6280" y="13827"/>
                  </a:cubicBezTo>
                  <a:lnTo>
                    <a:pt x="6280" y="13846"/>
                  </a:lnTo>
                  <a:cubicBezTo>
                    <a:pt x="6280" y="13904"/>
                    <a:pt x="6280" y="13923"/>
                    <a:pt x="6299" y="13981"/>
                  </a:cubicBezTo>
                  <a:cubicBezTo>
                    <a:pt x="6337" y="14000"/>
                    <a:pt x="6357" y="14019"/>
                    <a:pt x="6395" y="14038"/>
                  </a:cubicBezTo>
                  <a:cubicBezTo>
                    <a:pt x="6395" y="14077"/>
                    <a:pt x="6433" y="14077"/>
                    <a:pt x="6453" y="14077"/>
                  </a:cubicBezTo>
                  <a:cubicBezTo>
                    <a:pt x="6510" y="14077"/>
                    <a:pt x="6529" y="14038"/>
                    <a:pt x="6529" y="14019"/>
                  </a:cubicBezTo>
                  <a:cubicBezTo>
                    <a:pt x="6568" y="14000"/>
                    <a:pt x="6568" y="13962"/>
                    <a:pt x="6568" y="13904"/>
                  </a:cubicBezTo>
                  <a:cubicBezTo>
                    <a:pt x="6568" y="13693"/>
                    <a:pt x="6606" y="13482"/>
                    <a:pt x="6625" y="13194"/>
                  </a:cubicBezTo>
                  <a:cubicBezTo>
                    <a:pt x="6664" y="12733"/>
                    <a:pt x="6721" y="12253"/>
                    <a:pt x="6760" y="11792"/>
                  </a:cubicBezTo>
                  <a:cubicBezTo>
                    <a:pt x="6817" y="11484"/>
                    <a:pt x="6837" y="11158"/>
                    <a:pt x="6856" y="10851"/>
                  </a:cubicBezTo>
                  <a:cubicBezTo>
                    <a:pt x="6913" y="10428"/>
                    <a:pt x="6933" y="10044"/>
                    <a:pt x="6952" y="9679"/>
                  </a:cubicBezTo>
                  <a:cubicBezTo>
                    <a:pt x="6990" y="9257"/>
                    <a:pt x="6990" y="8930"/>
                    <a:pt x="6952" y="8623"/>
                  </a:cubicBezTo>
                  <a:cubicBezTo>
                    <a:pt x="6933" y="8009"/>
                    <a:pt x="6779" y="7375"/>
                    <a:pt x="6606" y="6760"/>
                  </a:cubicBezTo>
                  <a:cubicBezTo>
                    <a:pt x="6414" y="6184"/>
                    <a:pt x="6126" y="5627"/>
                    <a:pt x="5761" y="5051"/>
                  </a:cubicBezTo>
                  <a:cubicBezTo>
                    <a:pt x="5473" y="4610"/>
                    <a:pt x="5108" y="4187"/>
                    <a:pt x="4686" y="3726"/>
                  </a:cubicBezTo>
                  <a:lnTo>
                    <a:pt x="4263" y="3323"/>
                  </a:lnTo>
                  <a:lnTo>
                    <a:pt x="4206" y="3246"/>
                  </a:lnTo>
                  <a:lnTo>
                    <a:pt x="3937" y="2977"/>
                  </a:lnTo>
                  <a:cubicBezTo>
                    <a:pt x="3764" y="2824"/>
                    <a:pt x="3591" y="2651"/>
                    <a:pt x="3457" y="2478"/>
                  </a:cubicBezTo>
                  <a:cubicBezTo>
                    <a:pt x="3380" y="2401"/>
                    <a:pt x="3322" y="2343"/>
                    <a:pt x="3284" y="2267"/>
                  </a:cubicBezTo>
                  <a:lnTo>
                    <a:pt x="3207" y="2190"/>
                  </a:lnTo>
                  <a:cubicBezTo>
                    <a:pt x="3073" y="1998"/>
                    <a:pt x="2900" y="1806"/>
                    <a:pt x="2785" y="1614"/>
                  </a:cubicBezTo>
                  <a:cubicBezTo>
                    <a:pt x="2708" y="1499"/>
                    <a:pt x="2612" y="1403"/>
                    <a:pt x="2535" y="1287"/>
                  </a:cubicBezTo>
                  <a:cubicBezTo>
                    <a:pt x="2477" y="1210"/>
                    <a:pt x="2420" y="1114"/>
                    <a:pt x="2362" y="1018"/>
                  </a:cubicBezTo>
                  <a:cubicBezTo>
                    <a:pt x="2228" y="826"/>
                    <a:pt x="2113" y="615"/>
                    <a:pt x="2017" y="385"/>
                  </a:cubicBezTo>
                  <a:cubicBezTo>
                    <a:pt x="1978" y="327"/>
                    <a:pt x="1959" y="269"/>
                    <a:pt x="1921" y="193"/>
                  </a:cubicBezTo>
                  <a:cubicBezTo>
                    <a:pt x="1882" y="173"/>
                    <a:pt x="1882" y="154"/>
                    <a:pt x="1863" y="97"/>
                  </a:cubicBezTo>
                  <a:cubicBezTo>
                    <a:pt x="1844" y="77"/>
                    <a:pt x="1844" y="39"/>
                    <a:pt x="1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5304000" y="1977475"/>
              <a:ext cx="172875" cy="195900"/>
            </a:xfrm>
            <a:custGeom>
              <a:avLst/>
              <a:gdLst/>
              <a:ahLst/>
              <a:cxnLst/>
              <a:rect l="l" t="t" r="r" b="b"/>
              <a:pathLst>
                <a:path w="6915" h="7836" extrusionOk="0">
                  <a:moveTo>
                    <a:pt x="116" y="1"/>
                  </a:moveTo>
                  <a:cubicBezTo>
                    <a:pt x="39" y="20"/>
                    <a:pt x="1" y="97"/>
                    <a:pt x="1" y="154"/>
                  </a:cubicBezTo>
                  <a:cubicBezTo>
                    <a:pt x="20" y="442"/>
                    <a:pt x="39" y="692"/>
                    <a:pt x="78" y="923"/>
                  </a:cubicBezTo>
                  <a:cubicBezTo>
                    <a:pt x="116" y="1191"/>
                    <a:pt x="155" y="1479"/>
                    <a:pt x="231" y="1748"/>
                  </a:cubicBezTo>
                  <a:cubicBezTo>
                    <a:pt x="385" y="2286"/>
                    <a:pt x="577" y="2824"/>
                    <a:pt x="808" y="3342"/>
                  </a:cubicBezTo>
                  <a:cubicBezTo>
                    <a:pt x="1076" y="3880"/>
                    <a:pt x="1364" y="4379"/>
                    <a:pt x="1710" y="4821"/>
                  </a:cubicBezTo>
                  <a:cubicBezTo>
                    <a:pt x="2056" y="5263"/>
                    <a:pt x="2440" y="5627"/>
                    <a:pt x="2882" y="5915"/>
                  </a:cubicBezTo>
                  <a:cubicBezTo>
                    <a:pt x="3054" y="6050"/>
                    <a:pt x="3246" y="6127"/>
                    <a:pt x="3400" y="6242"/>
                  </a:cubicBezTo>
                  <a:cubicBezTo>
                    <a:pt x="3592" y="6338"/>
                    <a:pt x="3784" y="6376"/>
                    <a:pt x="3976" y="6453"/>
                  </a:cubicBezTo>
                  <a:cubicBezTo>
                    <a:pt x="4149" y="6492"/>
                    <a:pt x="4322" y="6549"/>
                    <a:pt x="4514" y="6607"/>
                  </a:cubicBezTo>
                  <a:lnTo>
                    <a:pt x="5224" y="6837"/>
                  </a:lnTo>
                  <a:cubicBezTo>
                    <a:pt x="5570" y="6952"/>
                    <a:pt x="5839" y="7068"/>
                    <a:pt x="6050" y="7221"/>
                  </a:cubicBezTo>
                  <a:cubicBezTo>
                    <a:pt x="6185" y="7317"/>
                    <a:pt x="6319" y="7413"/>
                    <a:pt x="6415" y="7529"/>
                  </a:cubicBezTo>
                  <a:cubicBezTo>
                    <a:pt x="6453" y="7605"/>
                    <a:pt x="6511" y="7644"/>
                    <a:pt x="6530" y="7701"/>
                  </a:cubicBezTo>
                  <a:cubicBezTo>
                    <a:pt x="6530" y="7740"/>
                    <a:pt x="6530" y="7778"/>
                    <a:pt x="6549" y="7797"/>
                  </a:cubicBezTo>
                  <a:cubicBezTo>
                    <a:pt x="6569" y="7817"/>
                    <a:pt x="6607" y="7836"/>
                    <a:pt x="6626" y="7836"/>
                  </a:cubicBezTo>
                  <a:lnTo>
                    <a:pt x="6665" y="7836"/>
                  </a:lnTo>
                  <a:cubicBezTo>
                    <a:pt x="6703" y="7836"/>
                    <a:pt x="6703" y="7836"/>
                    <a:pt x="6722" y="7817"/>
                  </a:cubicBezTo>
                  <a:cubicBezTo>
                    <a:pt x="6741" y="7817"/>
                    <a:pt x="6741" y="7797"/>
                    <a:pt x="6741" y="7759"/>
                  </a:cubicBezTo>
                  <a:cubicBezTo>
                    <a:pt x="6761" y="7740"/>
                    <a:pt x="6761" y="7721"/>
                    <a:pt x="6761" y="7663"/>
                  </a:cubicBezTo>
                  <a:lnTo>
                    <a:pt x="6761" y="7625"/>
                  </a:lnTo>
                  <a:lnTo>
                    <a:pt x="6761" y="7567"/>
                  </a:lnTo>
                  <a:cubicBezTo>
                    <a:pt x="6761" y="7452"/>
                    <a:pt x="6799" y="7317"/>
                    <a:pt x="6818" y="7183"/>
                  </a:cubicBezTo>
                  <a:lnTo>
                    <a:pt x="6837" y="7048"/>
                  </a:lnTo>
                  <a:cubicBezTo>
                    <a:pt x="6857" y="6876"/>
                    <a:pt x="6895" y="6684"/>
                    <a:pt x="6895" y="6511"/>
                  </a:cubicBezTo>
                  <a:cubicBezTo>
                    <a:pt x="6914" y="6184"/>
                    <a:pt x="6914" y="5819"/>
                    <a:pt x="6895" y="5493"/>
                  </a:cubicBezTo>
                  <a:cubicBezTo>
                    <a:pt x="6857" y="5147"/>
                    <a:pt x="6818" y="4821"/>
                    <a:pt x="6741" y="4475"/>
                  </a:cubicBezTo>
                  <a:cubicBezTo>
                    <a:pt x="6665" y="4168"/>
                    <a:pt x="6549" y="3822"/>
                    <a:pt x="6415" y="3515"/>
                  </a:cubicBezTo>
                  <a:cubicBezTo>
                    <a:pt x="6261" y="3208"/>
                    <a:pt x="6089" y="2900"/>
                    <a:pt x="5896" y="2632"/>
                  </a:cubicBezTo>
                  <a:cubicBezTo>
                    <a:pt x="5743" y="2382"/>
                    <a:pt x="5551" y="2171"/>
                    <a:pt x="5320" y="1998"/>
                  </a:cubicBezTo>
                  <a:cubicBezTo>
                    <a:pt x="5109" y="1844"/>
                    <a:pt x="4879" y="1691"/>
                    <a:pt x="4610" y="1595"/>
                  </a:cubicBezTo>
                  <a:cubicBezTo>
                    <a:pt x="4456" y="1556"/>
                    <a:pt x="4322" y="1499"/>
                    <a:pt x="4207" y="1479"/>
                  </a:cubicBezTo>
                  <a:cubicBezTo>
                    <a:pt x="4072" y="1460"/>
                    <a:pt x="3957" y="1422"/>
                    <a:pt x="3823" y="1422"/>
                  </a:cubicBezTo>
                  <a:lnTo>
                    <a:pt x="3650" y="1422"/>
                  </a:lnTo>
                  <a:cubicBezTo>
                    <a:pt x="3016" y="1364"/>
                    <a:pt x="2382" y="1268"/>
                    <a:pt x="1768" y="1076"/>
                  </a:cubicBezTo>
                  <a:cubicBezTo>
                    <a:pt x="1460" y="942"/>
                    <a:pt x="1192" y="827"/>
                    <a:pt x="942" y="634"/>
                  </a:cubicBezTo>
                  <a:cubicBezTo>
                    <a:pt x="808" y="538"/>
                    <a:pt x="692" y="462"/>
                    <a:pt x="596" y="366"/>
                  </a:cubicBezTo>
                  <a:lnTo>
                    <a:pt x="231" y="20"/>
                  </a:lnTo>
                  <a:cubicBezTo>
                    <a:pt x="270" y="1"/>
                    <a:pt x="212"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5321775" y="1629425"/>
              <a:ext cx="483950" cy="744400"/>
            </a:xfrm>
            <a:custGeom>
              <a:avLst/>
              <a:gdLst/>
              <a:ahLst/>
              <a:cxnLst/>
              <a:rect l="l" t="t" r="r" b="b"/>
              <a:pathLst>
                <a:path w="19358" h="29776" extrusionOk="0">
                  <a:moveTo>
                    <a:pt x="19300" y="0"/>
                  </a:moveTo>
                  <a:cubicBezTo>
                    <a:pt x="19281" y="0"/>
                    <a:pt x="19281" y="0"/>
                    <a:pt x="19262" y="19"/>
                  </a:cubicBezTo>
                  <a:cubicBezTo>
                    <a:pt x="19127" y="135"/>
                    <a:pt x="19050" y="250"/>
                    <a:pt x="18916" y="384"/>
                  </a:cubicBezTo>
                  <a:cubicBezTo>
                    <a:pt x="18033" y="1210"/>
                    <a:pt x="16996" y="1863"/>
                    <a:pt x="15939" y="2458"/>
                  </a:cubicBezTo>
                  <a:cubicBezTo>
                    <a:pt x="15267" y="2842"/>
                    <a:pt x="14576" y="3188"/>
                    <a:pt x="13885" y="3553"/>
                  </a:cubicBezTo>
                  <a:cubicBezTo>
                    <a:pt x="13213" y="3898"/>
                    <a:pt x="12540" y="4263"/>
                    <a:pt x="11888" y="4667"/>
                  </a:cubicBezTo>
                  <a:cubicBezTo>
                    <a:pt x="11273" y="5051"/>
                    <a:pt x="10659" y="5512"/>
                    <a:pt x="10121" y="6011"/>
                  </a:cubicBezTo>
                  <a:cubicBezTo>
                    <a:pt x="9852" y="6261"/>
                    <a:pt x="9583" y="6529"/>
                    <a:pt x="9353" y="6779"/>
                  </a:cubicBezTo>
                  <a:cubicBezTo>
                    <a:pt x="9103" y="7048"/>
                    <a:pt x="8892" y="7317"/>
                    <a:pt x="8700" y="7605"/>
                  </a:cubicBezTo>
                  <a:cubicBezTo>
                    <a:pt x="8277" y="8200"/>
                    <a:pt x="7932" y="8853"/>
                    <a:pt x="7644" y="9487"/>
                  </a:cubicBezTo>
                  <a:cubicBezTo>
                    <a:pt x="7298" y="10255"/>
                    <a:pt x="7067" y="11061"/>
                    <a:pt x="6856" y="11849"/>
                  </a:cubicBezTo>
                  <a:cubicBezTo>
                    <a:pt x="6818" y="11964"/>
                    <a:pt x="6799" y="12079"/>
                    <a:pt x="6760" y="12214"/>
                  </a:cubicBezTo>
                  <a:cubicBezTo>
                    <a:pt x="6722" y="11983"/>
                    <a:pt x="6683" y="11753"/>
                    <a:pt x="6664" y="11542"/>
                  </a:cubicBezTo>
                  <a:cubicBezTo>
                    <a:pt x="6587" y="11177"/>
                    <a:pt x="6511" y="10831"/>
                    <a:pt x="6415" y="10485"/>
                  </a:cubicBezTo>
                  <a:cubicBezTo>
                    <a:pt x="6376" y="10312"/>
                    <a:pt x="6318" y="10140"/>
                    <a:pt x="6242" y="9967"/>
                  </a:cubicBezTo>
                  <a:cubicBezTo>
                    <a:pt x="6184" y="9775"/>
                    <a:pt x="6107" y="9621"/>
                    <a:pt x="6030" y="9448"/>
                  </a:cubicBezTo>
                  <a:cubicBezTo>
                    <a:pt x="5512" y="8296"/>
                    <a:pt x="4840" y="7240"/>
                    <a:pt x="4206" y="6126"/>
                  </a:cubicBezTo>
                  <a:cubicBezTo>
                    <a:pt x="4033" y="5876"/>
                    <a:pt x="3899" y="5608"/>
                    <a:pt x="3745" y="5339"/>
                  </a:cubicBezTo>
                  <a:lnTo>
                    <a:pt x="3745" y="5358"/>
                  </a:lnTo>
                  <a:cubicBezTo>
                    <a:pt x="3496" y="4916"/>
                    <a:pt x="3246" y="4436"/>
                    <a:pt x="3035" y="3956"/>
                  </a:cubicBezTo>
                  <a:cubicBezTo>
                    <a:pt x="2823" y="3438"/>
                    <a:pt x="2631" y="2919"/>
                    <a:pt x="2478" y="2381"/>
                  </a:cubicBezTo>
                  <a:lnTo>
                    <a:pt x="2478" y="2420"/>
                  </a:lnTo>
                  <a:cubicBezTo>
                    <a:pt x="2363" y="1959"/>
                    <a:pt x="2286" y="1498"/>
                    <a:pt x="2247" y="1037"/>
                  </a:cubicBezTo>
                  <a:cubicBezTo>
                    <a:pt x="2247" y="1018"/>
                    <a:pt x="2209" y="999"/>
                    <a:pt x="2190" y="999"/>
                  </a:cubicBezTo>
                  <a:cubicBezTo>
                    <a:pt x="2171" y="999"/>
                    <a:pt x="2151" y="1018"/>
                    <a:pt x="2151" y="1076"/>
                  </a:cubicBezTo>
                  <a:cubicBezTo>
                    <a:pt x="2190" y="1652"/>
                    <a:pt x="2305" y="2189"/>
                    <a:pt x="2459" y="2727"/>
                  </a:cubicBezTo>
                  <a:cubicBezTo>
                    <a:pt x="2593" y="3246"/>
                    <a:pt x="2785" y="3764"/>
                    <a:pt x="3035" y="4263"/>
                  </a:cubicBezTo>
                  <a:cubicBezTo>
                    <a:pt x="3457" y="5243"/>
                    <a:pt x="4014" y="6164"/>
                    <a:pt x="4533" y="7086"/>
                  </a:cubicBezTo>
                  <a:cubicBezTo>
                    <a:pt x="4821" y="7624"/>
                    <a:pt x="5109" y="8142"/>
                    <a:pt x="5378" y="8680"/>
                  </a:cubicBezTo>
                  <a:cubicBezTo>
                    <a:pt x="5531" y="8968"/>
                    <a:pt x="5646" y="9256"/>
                    <a:pt x="5762" y="9544"/>
                  </a:cubicBezTo>
                  <a:cubicBezTo>
                    <a:pt x="5838" y="9717"/>
                    <a:pt x="5877" y="9871"/>
                    <a:pt x="5954" y="10044"/>
                  </a:cubicBezTo>
                  <a:cubicBezTo>
                    <a:pt x="6011" y="10197"/>
                    <a:pt x="6050" y="10370"/>
                    <a:pt x="6107" y="10524"/>
                  </a:cubicBezTo>
                  <a:cubicBezTo>
                    <a:pt x="6222" y="11042"/>
                    <a:pt x="6318" y="11561"/>
                    <a:pt x="6395" y="12060"/>
                  </a:cubicBezTo>
                  <a:cubicBezTo>
                    <a:pt x="6415" y="12329"/>
                    <a:pt x="6434" y="12617"/>
                    <a:pt x="6453" y="12886"/>
                  </a:cubicBezTo>
                  <a:cubicBezTo>
                    <a:pt x="6491" y="13039"/>
                    <a:pt x="6491" y="13231"/>
                    <a:pt x="6511" y="13404"/>
                  </a:cubicBezTo>
                  <a:cubicBezTo>
                    <a:pt x="6242" y="14710"/>
                    <a:pt x="6088" y="15997"/>
                    <a:pt x="5954" y="17322"/>
                  </a:cubicBezTo>
                  <a:cubicBezTo>
                    <a:pt x="5896" y="18109"/>
                    <a:pt x="5819" y="18877"/>
                    <a:pt x="5762" y="19665"/>
                  </a:cubicBezTo>
                  <a:cubicBezTo>
                    <a:pt x="5742" y="19626"/>
                    <a:pt x="5723" y="19549"/>
                    <a:pt x="5704" y="19511"/>
                  </a:cubicBezTo>
                  <a:cubicBezTo>
                    <a:pt x="5550" y="19185"/>
                    <a:pt x="5378" y="18896"/>
                    <a:pt x="5224" y="18608"/>
                  </a:cubicBezTo>
                  <a:cubicBezTo>
                    <a:pt x="5032" y="18359"/>
                    <a:pt x="4840" y="18090"/>
                    <a:pt x="4590" y="17859"/>
                  </a:cubicBezTo>
                  <a:cubicBezTo>
                    <a:pt x="4379" y="17629"/>
                    <a:pt x="4168" y="17456"/>
                    <a:pt x="3918" y="17303"/>
                  </a:cubicBezTo>
                  <a:cubicBezTo>
                    <a:pt x="3707" y="17149"/>
                    <a:pt x="3496" y="17034"/>
                    <a:pt x="3265" y="16919"/>
                  </a:cubicBezTo>
                  <a:cubicBezTo>
                    <a:pt x="2785" y="16669"/>
                    <a:pt x="2305" y="16496"/>
                    <a:pt x="1825" y="16285"/>
                  </a:cubicBezTo>
                  <a:cubicBezTo>
                    <a:pt x="1671" y="16208"/>
                    <a:pt x="1518" y="16150"/>
                    <a:pt x="1345" y="16054"/>
                  </a:cubicBezTo>
                  <a:cubicBezTo>
                    <a:pt x="1210" y="15978"/>
                    <a:pt x="1057" y="15882"/>
                    <a:pt x="922" y="15786"/>
                  </a:cubicBezTo>
                  <a:cubicBezTo>
                    <a:pt x="730" y="15632"/>
                    <a:pt x="538" y="15497"/>
                    <a:pt x="385" y="15305"/>
                  </a:cubicBezTo>
                  <a:cubicBezTo>
                    <a:pt x="269" y="15152"/>
                    <a:pt x="173" y="15017"/>
                    <a:pt x="97" y="14864"/>
                  </a:cubicBezTo>
                  <a:cubicBezTo>
                    <a:pt x="97" y="14845"/>
                    <a:pt x="77" y="14845"/>
                    <a:pt x="58" y="14845"/>
                  </a:cubicBezTo>
                  <a:lnTo>
                    <a:pt x="20" y="14845"/>
                  </a:lnTo>
                  <a:cubicBezTo>
                    <a:pt x="1" y="14864"/>
                    <a:pt x="1" y="14902"/>
                    <a:pt x="1" y="14921"/>
                  </a:cubicBezTo>
                  <a:cubicBezTo>
                    <a:pt x="77" y="15056"/>
                    <a:pt x="173" y="15209"/>
                    <a:pt x="269" y="15344"/>
                  </a:cubicBezTo>
                  <a:cubicBezTo>
                    <a:pt x="365" y="15497"/>
                    <a:pt x="481" y="15613"/>
                    <a:pt x="596" y="15728"/>
                  </a:cubicBezTo>
                  <a:cubicBezTo>
                    <a:pt x="865" y="15978"/>
                    <a:pt x="1172" y="16189"/>
                    <a:pt x="1498" y="16362"/>
                  </a:cubicBezTo>
                  <a:cubicBezTo>
                    <a:pt x="1633" y="16458"/>
                    <a:pt x="1806" y="16534"/>
                    <a:pt x="1940" y="16630"/>
                  </a:cubicBezTo>
                  <a:cubicBezTo>
                    <a:pt x="2113" y="16726"/>
                    <a:pt x="2286" y="16784"/>
                    <a:pt x="2459" y="16899"/>
                  </a:cubicBezTo>
                  <a:cubicBezTo>
                    <a:pt x="2766" y="17053"/>
                    <a:pt x="3073" y="17226"/>
                    <a:pt x="3380" y="17418"/>
                  </a:cubicBezTo>
                  <a:cubicBezTo>
                    <a:pt x="3515" y="17495"/>
                    <a:pt x="3630" y="17591"/>
                    <a:pt x="3726" y="17687"/>
                  </a:cubicBezTo>
                  <a:cubicBezTo>
                    <a:pt x="3841" y="17783"/>
                    <a:pt x="3937" y="17898"/>
                    <a:pt x="4033" y="17994"/>
                  </a:cubicBezTo>
                  <a:cubicBezTo>
                    <a:pt x="4225" y="18205"/>
                    <a:pt x="4398" y="18455"/>
                    <a:pt x="4533" y="18724"/>
                  </a:cubicBezTo>
                  <a:cubicBezTo>
                    <a:pt x="4705" y="18973"/>
                    <a:pt x="4859" y="19242"/>
                    <a:pt x="4974" y="19530"/>
                  </a:cubicBezTo>
                  <a:cubicBezTo>
                    <a:pt x="5109" y="19818"/>
                    <a:pt x="5243" y="20106"/>
                    <a:pt x="5339" y="20414"/>
                  </a:cubicBezTo>
                  <a:cubicBezTo>
                    <a:pt x="5397" y="20586"/>
                    <a:pt x="5454" y="20759"/>
                    <a:pt x="5493" y="20932"/>
                  </a:cubicBezTo>
                  <a:cubicBezTo>
                    <a:pt x="5550" y="21067"/>
                    <a:pt x="5570" y="21182"/>
                    <a:pt x="5627" y="21335"/>
                  </a:cubicBezTo>
                  <a:cubicBezTo>
                    <a:pt x="5570" y="21835"/>
                    <a:pt x="5550" y="22334"/>
                    <a:pt x="5493" y="22852"/>
                  </a:cubicBezTo>
                  <a:cubicBezTo>
                    <a:pt x="5301" y="24677"/>
                    <a:pt x="4993" y="26501"/>
                    <a:pt x="4513" y="28287"/>
                  </a:cubicBezTo>
                  <a:cubicBezTo>
                    <a:pt x="4513" y="28325"/>
                    <a:pt x="4494" y="28364"/>
                    <a:pt x="4494" y="28383"/>
                  </a:cubicBezTo>
                  <a:cubicBezTo>
                    <a:pt x="4398" y="28710"/>
                    <a:pt x="4321" y="29017"/>
                    <a:pt x="4225" y="29305"/>
                  </a:cubicBezTo>
                  <a:lnTo>
                    <a:pt x="4206" y="29401"/>
                  </a:lnTo>
                  <a:cubicBezTo>
                    <a:pt x="4206" y="29478"/>
                    <a:pt x="4206" y="29516"/>
                    <a:pt x="4225" y="29555"/>
                  </a:cubicBezTo>
                  <a:cubicBezTo>
                    <a:pt x="4245" y="29651"/>
                    <a:pt x="4321" y="29708"/>
                    <a:pt x="4417" y="29747"/>
                  </a:cubicBezTo>
                  <a:cubicBezTo>
                    <a:pt x="4462" y="29766"/>
                    <a:pt x="4509" y="29776"/>
                    <a:pt x="4556" y="29776"/>
                  </a:cubicBezTo>
                  <a:cubicBezTo>
                    <a:pt x="4690" y="29776"/>
                    <a:pt x="4821" y="29697"/>
                    <a:pt x="4878" y="29555"/>
                  </a:cubicBezTo>
                  <a:cubicBezTo>
                    <a:pt x="5051" y="29132"/>
                    <a:pt x="5166" y="28690"/>
                    <a:pt x="5282" y="28249"/>
                  </a:cubicBezTo>
                  <a:cubicBezTo>
                    <a:pt x="5397" y="27788"/>
                    <a:pt x="5531" y="27327"/>
                    <a:pt x="5627" y="26847"/>
                  </a:cubicBezTo>
                  <a:cubicBezTo>
                    <a:pt x="5819" y="25944"/>
                    <a:pt x="5973" y="25022"/>
                    <a:pt x="6069" y="24120"/>
                  </a:cubicBezTo>
                  <a:cubicBezTo>
                    <a:pt x="6203" y="23198"/>
                    <a:pt x="6261" y="22257"/>
                    <a:pt x="6338" y="21355"/>
                  </a:cubicBezTo>
                  <a:cubicBezTo>
                    <a:pt x="6395" y="20682"/>
                    <a:pt x="6434" y="20030"/>
                    <a:pt x="6491" y="19357"/>
                  </a:cubicBezTo>
                  <a:cubicBezTo>
                    <a:pt x="6530" y="19223"/>
                    <a:pt x="6549" y="19089"/>
                    <a:pt x="6607" y="18954"/>
                  </a:cubicBezTo>
                  <a:cubicBezTo>
                    <a:pt x="6645" y="18781"/>
                    <a:pt x="6703" y="18647"/>
                    <a:pt x="6741" y="18474"/>
                  </a:cubicBezTo>
                  <a:cubicBezTo>
                    <a:pt x="6837" y="18128"/>
                    <a:pt x="6933" y="17821"/>
                    <a:pt x="7029" y="17495"/>
                  </a:cubicBezTo>
                  <a:cubicBezTo>
                    <a:pt x="7221" y="16861"/>
                    <a:pt x="7490" y="16246"/>
                    <a:pt x="7836" y="15689"/>
                  </a:cubicBezTo>
                  <a:cubicBezTo>
                    <a:pt x="8085" y="15248"/>
                    <a:pt x="8412" y="14845"/>
                    <a:pt x="8757" y="14518"/>
                  </a:cubicBezTo>
                  <a:cubicBezTo>
                    <a:pt x="9103" y="14192"/>
                    <a:pt x="9468" y="13884"/>
                    <a:pt x="9852" y="13615"/>
                  </a:cubicBezTo>
                  <a:cubicBezTo>
                    <a:pt x="10236" y="13327"/>
                    <a:pt x="10639" y="13097"/>
                    <a:pt x="11062" y="12847"/>
                  </a:cubicBezTo>
                  <a:cubicBezTo>
                    <a:pt x="11599" y="12578"/>
                    <a:pt x="12156" y="12290"/>
                    <a:pt x="12694" y="12022"/>
                  </a:cubicBezTo>
                  <a:cubicBezTo>
                    <a:pt x="13270" y="11753"/>
                    <a:pt x="13827" y="11484"/>
                    <a:pt x="14384" y="11196"/>
                  </a:cubicBezTo>
                  <a:cubicBezTo>
                    <a:pt x="15479" y="10658"/>
                    <a:pt x="16573" y="10005"/>
                    <a:pt x="17495" y="9160"/>
                  </a:cubicBezTo>
                  <a:cubicBezTo>
                    <a:pt x="17533" y="9141"/>
                    <a:pt x="17553" y="9083"/>
                    <a:pt x="17533" y="9064"/>
                  </a:cubicBezTo>
                  <a:cubicBezTo>
                    <a:pt x="17495" y="9045"/>
                    <a:pt x="17476" y="9045"/>
                    <a:pt x="17476" y="9045"/>
                  </a:cubicBezTo>
                  <a:cubicBezTo>
                    <a:pt x="17457" y="9045"/>
                    <a:pt x="17457" y="9045"/>
                    <a:pt x="17437" y="9064"/>
                  </a:cubicBezTo>
                  <a:cubicBezTo>
                    <a:pt x="16861" y="9602"/>
                    <a:pt x="16189" y="10024"/>
                    <a:pt x="15479" y="10428"/>
                  </a:cubicBezTo>
                  <a:cubicBezTo>
                    <a:pt x="14403" y="11042"/>
                    <a:pt x="13251" y="11522"/>
                    <a:pt x="12099" y="12022"/>
                  </a:cubicBezTo>
                  <a:cubicBezTo>
                    <a:pt x="10966" y="12521"/>
                    <a:pt x="9852" y="13097"/>
                    <a:pt x="8853" y="13846"/>
                  </a:cubicBezTo>
                  <a:cubicBezTo>
                    <a:pt x="8431" y="14153"/>
                    <a:pt x="8047" y="14518"/>
                    <a:pt x="7682" y="14921"/>
                  </a:cubicBezTo>
                  <a:cubicBezTo>
                    <a:pt x="7355" y="15325"/>
                    <a:pt x="7067" y="15786"/>
                    <a:pt x="6837" y="16266"/>
                  </a:cubicBezTo>
                  <a:cubicBezTo>
                    <a:pt x="6799" y="16342"/>
                    <a:pt x="6779" y="16438"/>
                    <a:pt x="6741" y="16515"/>
                  </a:cubicBezTo>
                  <a:cubicBezTo>
                    <a:pt x="6933" y="14845"/>
                    <a:pt x="7202" y="13212"/>
                    <a:pt x="7663" y="11618"/>
                  </a:cubicBezTo>
                  <a:cubicBezTo>
                    <a:pt x="7855" y="10965"/>
                    <a:pt x="8047" y="10312"/>
                    <a:pt x="8316" y="9698"/>
                  </a:cubicBezTo>
                  <a:cubicBezTo>
                    <a:pt x="8431" y="9410"/>
                    <a:pt x="8546" y="9122"/>
                    <a:pt x="8700" y="8834"/>
                  </a:cubicBezTo>
                  <a:lnTo>
                    <a:pt x="9122" y="8027"/>
                  </a:lnTo>
                  <a:cubicBezTo>
                    <a:pt x="9333" y="7682"/>
                    <a:pt x="9583" y="7336"/>
                    <a:pt x="9814" y="7029"/>
                  </a:cubicBezTo>
                  <a:cubicBezTo>
                    <a:pt x="9948" y="6856"/>
                    <a:pt x="10082" y="6683"/>
                    <a:pt x="10236" y="6549"/>
                  </a:cubicBezTo>
                  <a:cubicBezTo>
                    <a:pt x="10370" y="6395"/>
                    <a:pt x="10524" y="6241"/>
                    <a:pt x="10659" y="6088"/>
                  </a:cubicBezTo>
                  <a:cubicBezTo>
                    <a:pt x="11196" y="5569"/>
                    <a:pt x="11792" y="5127"/>
                    <a:pt x="12406" y="4724"/>
                  </a:cubicBezTo>
                  <a:cubicBezTo>
                    <a:pt x="13059" y="4283"/>
                    <a:pt x="13731" y="3898"/>
                    <a:pt x="14384" y="3553"/>
                  </a:cubicBezTo>
                  <a:cubicBezTo>
                    <a:pt x="15056" y="3169"/>
                    <a:pt x="15747" y="2785"/>
                    <a:pt x="16400" y="2362"/>
                  </a:cubicBezTo>
                  <a:cubicBezTo>
                    <a:pt x="17053" y="1959"/>
                    <a:pt x="17687" y="1536"/>
                    <a:pt x="18302" y="1056"/>
                  </a:cubicBezTo>
                  <a:cubicBezTo>
                    <a:pt x="18685" y="730"/>
                    <a:pt x="19011" y="404"/>
                    <a:pt x="19356" y="40"/>
                  </a:cubicBezTo>
                  <a:lnTo>
                    <a:pt x="19356" y="40"/>
                  </a:lnTo>
                  <a:cubicBezTo>
                    <a:pt x="19357" y="42"/>
                    <a:pt x="19357" y="44"/>
                    <a:pt x="19358" y="44"/>
                  </a:cubicBezTo>
                  <a:cubicBezTo>
                    <a:pt x="19358" y="44"/>
                    <a:pt x="19358" y="42"/>
                    <a:pt x="19358" y="39"/>
                  </a:cubicBezTo>
                  <a:lnTo>
                    <a:pt x="19358" y="39"/>
                  </a:lnTo>
                  <a:cubicBezTo>
                    <a:pt x="19357" y="39"/>
                    <a:pt x="19357" y="39"/>
                    <a:pt x="19356" y="40"/>
                  </a:cubicBezTo>
                  <a:lnTo>
                    <a:pt x="19356" y="40"/>
                  </a:lnTo>
                  <a:cubicBezTo>
                    <a:pt x="19355" y="33"/>
                    <a:pt x="19350" y="19"/>
                    <a:pt x="19339" y="19"/>
                  </a:cubicBezTo>
                  <a:lnTo>
                    <a:pt x="193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5762500" y="1686025"/>
              <a:ext cx="16825" cy="16875"/>
            </a:xfrm>
            <a:custGeom>
              <a:avLst/>
              <a:gdLst/>
              <a:ahLst/>
              <a:cxnLst/>
              <a:rect l="l" t="t" r="r" b="b"/>
              <a:pathLst>
                <a:path w="673" h="675" extrusionOk="0">
                  <a:moveTo>
                    <a:pt x="298" y="1"/>
                  </a:moveTo>
                  <a:cubicBezTo>
                    <a:pt x="121" y="1"/>
                    <a:pt x="0" y="166"/>
                    <a:pt x="0" y="348"/>
                  </a:cubicBezTo>
                  <a:cubicBezTo>
                    <a:pt x="0" y="540"/>
                    <a:pt x="135" y="674"/>
                    <a:pt x="327" y="674"/>
                  </a:cubicBezTo>
                  <a:cubicBezTo>
                    <a:pt x="519" y="674"/>
                    <a:pt x="673" y="540"/>
                    <a:pt x="673" y="348"/>
                  </a:cubicBezTo>
                  <a:cubicBezTo>
                    <a:pt x="673" y="156"/>
                    <a:pt x="519" y="2"/>
                    <a:pt x="327" y="2"/>
                  </a:cubicBezTo>
                  <a:cubicBezTo>
                    <a:pt x="317" y="1"/>
                    <a:pt x="307" y="1"/>
                    <a:pt x="29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5780250" y="1665425"/>
              <a:ext cx="9150" cy="8675"/>
            </a:xfrm>
            <a:custGeom>
              <a:avLst/>
              <a:gdLst/>
              <a:ahLst/>
              <a:cxnLst/>
              <a:rect l="l" t="t" r="r" b="b"/>
              <a:pathLst>
                <a:path w="366" h="347" extrusionOk="0">
                  <a:moveTo>
                    <a:pt x="193" y="0"/>
                  </a:moveTo>
                  <a:cubicBezTo>
                    <a:pt x="78" y="0"/>
                    <a:pt x="1" y="58"/>
                    <a:pt x="1" y="154"/>
                  </a:cubicBezTo>
                  <a:cubicBezTo>
                    <a:pt x="1" y="250"/>
                    <a:pt x="78" y="346"/>
                    <a:pt x="174" y="346"/>
                  </a:cubicBezTo>
                  <a:cubicBezTo>
                    <a:pt x="270" y="346"/>
                    <a:pt x="366" y="288"/>
                    <a:pt x="366" y="192"/>
                  </a:cubicBezTo>
                  <a:cubicBezTo>
                    <a:pt x="366" y="96"/>
                    <a:pt x="289"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5786500" y="1678875"/>
              <a:ext cx="5800" cy="6250"/>
            </a:xfrm>
            <a:custGeom>
              <a:avLst/>
              <a:gdLst/>
              <a:ahLst/>
              <a:cxnLst/>
              <a:rect l="l" t="t" r="r" b="b"/>
              <a:pathLst>
                <a:path w="232" h="250" extrusionOk="0">
                  <a:moveTo>
                    <a:pt x="116" y="0"/>
                  </a:moveTo>
                  <a:cubicBezTo>
                    <a:pt x="39" y="0"/>
                    <a:pt x="1" y="58"/>
                    <a:pt x="1" y="135"/>
                  </a:cubicBezTo>
                  <a:cubicBezTo>
                    <a:pt x="1" y="173"/>
                    <a:pt x="39" y="250"/>
                    <a:pt x="116" y="250"/>
                  </a:cubicBezTo>
                  <a:cubicBezTo>
                    <a:pt x="193" y="250"/>
                    <a:pt x="231" y="192"/>
                    <a:pt x="231" y="135"/>
                  </a:cubicBezTo>
                  <a:cubicBezTo>
                    <a:pt x="231" y="77"/>
                    <a:pt x="193"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5800900" y="1653775"/>
              <a:ext cx="4825" cy="4950"/>
            </a:xfrm>
            <a:custGeom>
              <a:avLst/>
              <a:gdLst/>
              <a:ahLst/>
              <a:cxnLst/>
              <a:rect l="l" t="t" r="r" b="b"/>
              <a:pathLst>
                <a:path w="193" h="198" extrusionOk="0">
                  <a:moveTo>
                    <a:pt x="69" y="1"/>
                  </a:moveTo>
                  <a:cubicBezTo>
                    <a:pt x="27" y="1"/>
                    <a:pt x="1" y="38"/>
                    <a:pt x="1" y="102"/>
                  </a:cubicBezTo>
                  <a:cubicBezTo>
                    <a:pt x="1" y="140"/>
                    <a:pt x="39" y="198"/>
                    <a:pt x="97" y="198"/>
                  </a:cubicBezTo>
                  <a:cubicBezTo>
                    <a:pt x="135" y="198"/>
                    <a:pt x="193" y="140"/>
                    <a:pt x="193" y="102"/>
                  </a:cubicBezTo>
                  <a:cubicBezTo>
                    <a:pt x="193" y="44"/>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5758650" y="1725925"/>
              <a:ext cx="12025" cy="12025"/>
            </a:xfrm>
            <a:custGeom>
              <a:avLst/>
              <a:gdLst/>
              <a:ahLst/>
              <a:cxnLst/>
              <a:rect l="l" t="t" r="r" b="b"/>
              <a:pathLst>
                <a:path w="481" h="481" extrusionOk="0">
                  <a:moveTo>
                    <a:pt x="250" y="0"/>
                  </a:moveTo>
                  <a:cubicBezTo>
                    <a:pt x="97" y="0"/>
                    <a:pt x="39" y="115"/>
                    <a:pt x="1" y="230"/>
                  </a:cubicBezTo>
                  <a:cubicBezTo>
                    <a:pt x="1" y="365"/>
                    <a:pt x="97" y="480"/>
                    <a:pt x="250" y="480"/>
                  </a:cubicBezTo>
                  <a:cubicBezTo>
                    <a:pt x="385" y="480"/>
                    <a:pt x="481" y="384"/>
                    <a:pt x="481" y="230"/>
                  </a:cubicBezTo>
                  <a:cubicBezTo>
                    <a:pt x="481" y="115"/>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5729375" y="1714400"/>
              <a:ext cx="9625" cy="9625"/>
            </a:xfrm>
            <a:custGeom>
              <a:avLst/>
              <a:gdLst/>
              <a:ahLst/>
              <a:cxnLst/>
              <a:rect l="l" t="t" r="r" b="b"/>
              <a:pathLst>
                <a:path w="385" h="385" extrusionOk="0">
                  <a:moveTo>
                    <a:pt x="192" y="0"/>
                  </a:moveTo>
                  <a:cubicBezTo>
                    <a:pt x="77" y="0"/>
                    <a:pt x="0" y="96"/>
                    <a:pt x="0" y="192"/>
                  </a:cubicBezTo>
                  <a:cubicBezTo>
                    <a:pt x="0" y="288"/>
                    <a:pt x="77" y="384"/>
                    <a:pt x="192" y="384"/>
                  </a:cubicBezTo>
                  <a:cubicBezTo>
                    <a:pt x="288" y="384"/>
                    <a:pt x="384" y="307"/>
                    <a:pt x="384" y="192"/>
                  </a:cubicBezTo>
                  <a:cubicBezTo>
                    <a:pt x="384" y="96"/>
                    <a:pt x="308" y="0"/>
                    <a:pt x="19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5727450" y="1744625"/>
              <a:ext cx="8675" cy="8200"/>
            </a:xfrm>
            <a:custGeom>
              <a:avLst/>
              <a:gdLst/>
              <a:ahLst/>
              <a:cxnLst/>
              <a:rect l="l" t="t" r="r" b="b"/>
              <a:pathLst>
                <a:path w="347" h="328" extrusionOk="0">
                  <a:moveTo>
                    <a:pt x="173" y="1"/>
                  </a:moveTo>
                  <a:cubicBezTo>
                    <a:pt x="77" y="1"/>
                    <a:pt x="1" y="59"/>
                    <a:pt x="1" y="155"/>
                  </a:cubicBezTo>
                  <a:cubicBezTo>
                    <a:pt x="1" y="251"/>
                    <a:pt x="77" y="327"/>
                    <a:pt x="173" y="327"/>
                  </a:cubicBezTo>
                  <a:cubicBezTo>
                    <a:pt x="269" y="327"/>
                    <a:pt x="346" y="251"/>
                    <a:pt x="346" y="155"/>
                  </a:cubicBezTo>
                  <a:cubicBezTo>
                    <a:pt x="346" y="59"/>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5751450" y="1745125"/>
              <a:ext cx="4825" cy="4825"/>
            </a:xfrm>
            <a:custGeom>
              <a:avLst/>
              <a:gdLst/>
              <a:ahLst/>
              <a:cxnLst/>
              <a:rect l="l" t="t" r="r" b="b"/>
              <a:pathLst>
                <a:path w="193" h="193" extrusionOk="0">
                  <a:moveTo>
                    <a:pt x="97" y="0"/>
                  </a:moveTo>
                  <a:cubicBezTo>
                    <a:pt x="58" y="0"/>
                    <a:pt x="1" y="39"/>
                    <a:pt x="1" y="96"/>
                  </a:cubicBezTo>
                  <a:cubicBezTo>
                    <a:pt x="1" y="135"/>
                    <a:pt x="58" y="192"/>
                    <a:pt x="97" y="192"/>
                  </a:cubicBezTo>
                  <a:cubicBezTo>
                    <a:pt x="154" y="192"/>
                    <a:pt x="193" y="135"/>
                    <a:pt x="193" y="96"/>
                  </a:cubicBezTo>
                  <a:cubicBezTo>
                    <a:pt x="193" y="39"/>
                    <a:pt x="154"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5706800" y="177440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31"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5685675" y="1749925"/>
              <a:ext cx="10600" cy="10575"/>
            </a:xfrm>
            <a:custGeom>
              <a:avLst/>
              <a:gdLst/>
              <a:ahLst/>
              <a:cxnLst/>
              <a:rect l="l" t="t" r="r" b="b"/>
              <a:pathLst>
                <a:path w="424" h="423" extrusionOk="0">
                  <a:moveTo>
                    <a:pt x="212" y="0"/>
                  </a:moveTo>
                  <a:cubicBezTo>
                    <a:pt x="97" y="19"/>
                    <a:pt x="1" y="115"/>
                    <a:pt x="1" y="211"/>
                  </a:cubicBezTo>
                  <a:cubicBezTo>
                    <a:pt x="1" y="327"/>
                    <a:pt x="97" y="423"/>
                    <a:pt x="212" y="423"/>
                  </a:cubicBezTo>
                  <a:cubicBezTo>
                    <a:pt x="327" y="423"/>
                    <a:pt x="423" y="327"/>
                    <a:pt x="423" y="21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5350100" y="1717225"/>
              <a:ext cx="11075" cy="11125"/>
            </a:xfrm>
            <a:custGeom>
              <a:avLst/>
              <a:gdLst/>
              <a:ahLst/>
              <a:cxnLst/>
              <a:rect l="l" t="t" r="r" b="b"/>
              <a:pathLst>
                <a:path w="443" h="445" extrusionOk="0">
                  <a:moveTo>
                    <a:pt x="190" y="0"/>
                  </a:moveTo>
                  <a:cubicBezTo>
                    <a:pt x="99" y="0"/>
                    <a:pt x="1" y="108"/>
                    <a:pt x="1" y="233"/>
                  </a:cubicBezTo>
                  <a:cubicBezTo>
                    <a:pt x="1" y="348"/>
                    <a:pt x="97" y="444"/>
                    <a:pt x="212" y="444"/>
                  </a:cubicBezTo>
                  <a:cubicBezTo>
                    <a:pt x="346" y="444"/>
                    <a:pt x="442" y="348"/>
                    <a:pt x="442" y="233"/>
                  </a:cubicBezTo>
                  <a:cubicBezTo>
                    <a:pt x="442" y="98"/>
                    <a:pt x="346" y="2"/>
                    <a:pt x="212" y="2"/>
                  </a:cubicBezTo>
                  <a:cubicBezTo>
                    <a:pt x="205" y="1"/>
                    <a:pt x="198" y="0"/>
                    <a:pt x="19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5358750" y="1693275"/>
              <a:ext cx="7225" cy="7225"/>
            </a:xfrm>
            <a:custGeom>
              <a:avLst/>
              <a:gdLst/>
              <a:ahLst/>
              <a:cxnLst/>
              <a:rect l="l" t="t" r="r" b="b"/>
              <a:pathLst>
                <a:path w="289" h="289" extrusionOk="0">
                  <a:moveTo>
                    <a:pt x="135" y="0"/>
                  </a:moveTo>
                  <a:cubicBezTo>
                    <a:pt x="58" y="0"/>
                    <a:pt x="0" y="77"/>
                    <a:pt x="0" y="154"/>
                  </a:cubicBezTo>
                  <a:cubicBezTo>
                    <a:pt x="0" y="231"/>
                    <a:pt x="58" y="288"/>
                    <a:pt x="135" y="288"/>
                  </a:cubicBezTo>
                  <a:cubicBezTo>
                    <a:pt x="231" y="288"/>
                    <a:pt x="288" y="211"/>
                    <a:pt x="288" y="154"/>
                  </a:cubicBezTo>
                  <a:cubicBezTo>
                    <a:pt x="288" y="77"/>
                    <a:pt x="211"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5373625" y="1719200"/>
              <a:ext cx="4825" cy="4825"/>
            </a:xfrm>
            <a:custGeom>
              <a:avLst/>
              <a:gdLst/>
              <a:ahLst/>
              <a:cxnLst/>
              <a:rect l="l" t="t" r="r" b="b"/>
              <a:pathLst>
                <a:path w="193" h="193" extrusionOk="0">
                  <a:moveTo>
                    <a:pt x="97" y="0"/>
                  </a:moveTo>
                  <a:cubicBezTo>
                    <a:pt x="39" y="0"/>
                    <a:pt x="1" y="19"/>
                    <a:pt x="1" y="96"/>
                  </a:cubicBezTo>
                  <a:cubicBezTo>
                    <a:pt x="1" y="135"/>
                    <a:pt x="39" y="192"/>
                    <a:pt x="97" y="192"/>
                  </a:cubicBezTo>
                  <a:cubicBezTo>
                    <a:pt x="135" y="192"/>
                    <a:pt x="193" y="154"/>
                    <a:pt x="193" y="96"/>
                  </a:cubicBezTo>
                  <a:cubicBezTo>
                    <a:pt x="193" y="58"/>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5362575" y="1755200"/>
              <a:ext cx="12025" cy="12025"/>
            </a:xfrm>
            <a:custGeom>
              <a:avLst/>
              <a:gdLst/>
              <a:ahLst/>
              <a:cxnLst/>
              <a:rect l="l" t="t" r="r" b="b"/>
              <a:pathLst>
                <a:path w="481" h="481" extrusionOk="0">
                  <a:moveTo>
                    <a:pt x="250" y="0"/>
                  </a:moveTo>
                  <a:cubicBezTo>
                    <a:pt x="135" y="0"/>
                    <a:pt x="1" y="116"/>
                    <a:pt x="1" y="250"/>
                  </a:cubicBezTo>
                  <a:cubicBezTo>
                    <a:pt x="1" y="365"/>
                    <a:pt x="97" y="481"/>
                    <a:pt x="250" y="481"/>
                  </a:cubicBezTo>
                  <a:cubicBezTo>
                    <a:pt x="366" y="481"/>
                    <a:pt x="481" y="385"/>
                    <a:pt x="481" y="250"/>
                  </a:cubicBezTo>
                  <a:cubicBezTo>
                    <a:pt x="481" y="116"/>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5373625" y="1783525"/>
              <a:ext cx="9625" cy="9625"/>
            </a:xfrm>
            <a:custGeom>
              <a:avLst/>
              <a:gdLst/>
              <a:ahLst/>
              <a:cxnLst/>
              <a:rect l="l" t="t" r="r" b="b"/>
              <a:pathLst>
                <a:path w="385" h="385" extrusionOk="0">
                  <a:moveTo>
                    <a:pt x="193" y="0"/>
                  </a:moveTo>
                  <a:cubicBezTo>
                    <a:pt x="77" y="0"/>
                    <a:pt x="1" y="77"/>
                    <a:pt x="1" y="193"/>
                  </a:cubicBezTo>
                  <a:cubicBezTo>
                    <a:pt x="1" y="289"/>
                    <a:pt x="77" y="385"/>
                    <a:pt x="193" y="385"/>
                  </a:cubicBezTo>
                  <a:cubicBezTo>
                    <a:pt x="289" y="385"/>
                    <a:pt x="385" y="308"/>
                    <a:pt x="385" y="193"/>
                  </a:cubicBezTo>
                  <a:cubicBezTo>
                    <a:pt x="385" y="97"/>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5391400" y="1803700"/>
              <a:ext cx="7225" cy="7225"/>
            </a:xfrm>
            <a:custGeom>
              <a:avLst/>
              <a:gdLst/>
              <a:ahLst/>
              <a:cxnLst/>
              <a:rect l="l" t="t" r="r" b="b"/>
              <a:pathLst>
                <a:path w="289" h="289" extrusionOk="0">
                  <a:moveTo>
                    <a:pt x="154" y="0"/>
                  </a:moveTo>
                  <a:cubicBezTo>
                    <a:pt x="77" y="0"/>
                    <a:pt x="0" y="77"/>
                    <a:pt x="0" y="154"/>
                  </a:cubicBezTo>
                  <a:cubicBezTo>
                    <a:pt x="0" y="230"/>
                    <a:pt x="77" y="288"/>
                    <a:pt x="154" y="288"/>
                  </a:cubicBezTo>
                  <a:cubicBezTo>
                    <a:pt x="230" y="288"/>
                    <a:pt x="288" y="230"/>
                    <a:pt x="288" y="154"/>
                  </a:cubicBezTo>
                  <a:cubicBezTo>
                    <a:pt x="288" y="77"/>
                    <a:pt x="230"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5369775" y="1811850"/>
              <a:ext cx="4825" cy="4825"/>
            </a:xfrm>
            <a:custGeom>
              <a:avLst/>
              <a:gdLst/>
              <a:ahLst/>
              <a:cxnLst/>
              <a:rect l="l" t="t" r="r" b="b"/>
              <a:pathLst>
                <a:path w="193" h="193" extrusionOk="0">
                  <a:moveTo>
                    <a:pt x="97" y="0"/>
                  </a:moveTo>
                  <a:cubicBezTo>
                    <a:pt x="58" y="0"/>
                    <a:pt x="1" y="39"/>
                    <a:pt x="1" y="97"/>
                  </a:cubicBezTo>
                  <a:cubicBezTo>
                    <a:pt x="1" y="135"/>
                    <a:pt x="58" y="193"/>
                    <a:pt x="97" y="193"/>
                  </a:cubicBezTo>
                  <a:cubicBezTo>
                    <a:pt x="155" y="193"/>
                    <a:pt x="193" y="135"/>
                    <a:pt x="193" y="97"/>
                  </a:cubicBezTo>
                  <a:cubicBezTo>
                    <a:pt x="193" y="39"/>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5383225" y="1837300"/>
              <a:ext cx="10600" cy="11050"/>
            </a:xfrm>
            <a:custGeom>
              <a:avLst/>
              <a:gdLst/>
              <a:ahLst/>
              <a:cxnLst/>
              <a:rect l="l" t="t" r="r" b="b"/>
              <a:pathLst>
                <a:path w="424" h="442" extrusionOk="0">
                  <a:moveTo>
                    <a:pt x="212" y="0"/>
                  </a:moveTo>
                  <a:cubicBezTo>
                    <a:pt x="97" y="0"/>
                    <a:pt x="1" y="96"/>
                    <a:pt x="1" y="212"/>
                  </a:cubicBezTo>
                  <a:cubicBezTo>
                    <a:pt x="1" y="346"/>
                    <a:pt x="97" y="442"/>
                    <a:pt x="212" y="442"/>
                  </a:cubicBezTo>
                  <a:cubicBezTo>
                    <a:pt x="327" y="442"/>
                    <a:pt x="423" y="346"/>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5389950" y="1768650"/>
              <a:ext cx="3375" cy="3375"/>
            </a:xfrm>
            <a:custGeom>
              <a:avLst/>
              <a:gdLst/>
              <a:ahLst/>
              <a:cxnLst/>
              <a:rect l="l" t="t" r="r" b="b"/>
              <a:pathLst>
                <a:path w="135" h="135" extrusionOk="0">
                  <a:moveTo>
                    <a:pt x="58" y="0"/>
                  </a:moveTo>
                  <a:cubicBezTo>
                    <a:pt x="20" y="0"/>
                    <a:pt x="0" y="19"/>
                    <a:pt x="0" y="58"/>
                  </a:cubicBezTo>
                  <a:cubicBezTo>
                    <a:pt x="0" y="115"/>
                    <a:pt x="20" y="135"/>
                    <a:pt x="58" y="135"/>
                  </a:cubicBezTo>
                  <a:cubicBezTo>
                    <a:pt x="116" y="135"/>
                    <a:pt x="135" y="115"/>
                    <a:pt x="135" y="58"/>
                  </a:cubicBezTo>
                  <a:cubicBezTo>
                    <a:pt x="135" y="19"/>
                    <a:pt x="116" y="0"/>
                    <a:pt x="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5629025" y="1974125"/>
              <a:ext cx="16825" cy="16825"/>
            </a:xfrm>
            <a:custGeom>
              <a:avLst/>
              <a:gdLst/>
              <a:ahLst/>
              <a:cxnLst/>
              <a:rect l="l" t="t" r="r" b="b"/>
              <a:pathLst>
                <a:path w="673" h="673" extrusionOk="0">
                  <a:moveTo>
                    <a:pt x="346" y="0"/>
                  </a:moveTo>
                  <a:cubicBezTo>
                    <a:pt x="174" y="20"/>
                    <a:pt x="1" y="173"/>
                    <a:pt x="1" y="346"/>
                  </a:cubicBezTo>
                  <a:cubicBezTo>
                    <a:pt x="1" y="500"/>
                    <a:pt x="154" y="672"/>
                    <a:pt x="346" y="672"/>
                  </a:cubicBezTo>
                  <a:cubicBezTo>
                    <a:pt x="539" y="672"/>
                    <a:pt x="673" y="538"/>
                    <a:pt x="673" y="346"/>
                  </a:cubicBezTo>
                  <a:cubicBezTo>
                    <a:pt x="673" y="173"/>
                    <a:pt x="539" y="0"/>
                    <a:pt x="34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5654000" y="1947650"/>
              <a:ext cx="8675" cy="9200"/>
            </a:xfrm>
            <a:custGeom>
              <a:avLst/>
              <a:gdLst/>
              <a:ahLst/>
              <a:cxnLst/>
              <a:rect l="l" t="t" r="r" b="b"/>
              <a:pathLst>
                <a:path w="347" h="368" extrusionOk="0">
                  <a:moveTo>
                    <a:pt x="163" y="0"/>
                  </a:moveTo>
                  <a:cubicBezTo>
                    <a:pt x="78" y="0"/>
                    <a:pt x="0" y="73"/>
                    <a:pt x="0" y="176"/>
                  </a:cubicBezTo>
                  <a:cubicBezTo>
                    <a:pt x="0" y="272"/>
                    <a:pt x="58" y="368"/>
                    <a:pt x="154" y="368"/>
                  </a:cubicBezTo>
                  <a:cubicBezTo>
                    <a:pt x="250" y="368"/>
                    <a:pt x="346" y="291"/>
                    <a:pt x="346" y="195"/>
                  </a:cubicBezTo>
                  <a:cubicBezTo>
                    <a:pt x="346" y="99"/>
                    <a:pt x="288" y="3"/>
                    <a:pt x="192" y="3"/>
                  </a:cubicBezTo>
                  <a:cubicBezTo>
                    <a:pt x="183" y="1"/>
                    <a:pt x="173" y="0"/>
                    <a:pt x="16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5662150" y="1970750"/>
              <a:ext cx="6275" cy="5800"/>
            </a:xfrm>
            <a:custGeom>
              <a:avLst/>
              <a:gdLst/>
              <a:ahLst/>
              <a:cxnLst/>
              <a:rect l="l" t="t" r="r" b="b"/>
              <a:pathLst>
                <a:path w="251" h="232" extrusionOk="0">
                  <a:moveTo>
                    <a:pt x="116" y="1"/>
                  </a:moveTo>
                  <a:cubicBezTo>
                    <a:pt x="58" y="1"/>
                    <a:pt x="1" y="39"/>
                    <a:pt x="1" y="116"/>
                  </a:cubicBezTo>
                  <a:cubicBezTo>
                    <a:pt x="1" y="193"/>
                    <a:pt x="58" y="231"/>
                    <a:pt x="116" y="231"/>
                  </a:cubicBezTo>
                  <a:cubicBezTo>
                    <a:pt x="193" y="231"/>
                    <a:pt x="250" y="193"/>
                    <a:pt x="250" y="116"/>
                  </a:cubicBezTo>
                  <a:cubicBezTo>
                    <a:pt x="250"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5686175" y="1960675"/>
              <a:ext cx="4825" cy="4350"/>
            </a:xfrm>
            <a:custGeom>
              <a:avLst/>
              <a:gdLst/>
              <a:ahLst/>
              <a:cxnLst/>
              <a:rect l="l" t="t" r="r" b="b"/>
              <a:pathLst>
                <a:path w="193" h="174" extrusionOk="0">
                  <a:moveTo>
                    <a:pt x="96" y="1"/>
                  </a:moveTo>
                  <a:cubicBezTo>
                    <a:pt x="58" y="1"/>
                    <a:pt x="0" y="39"/>
                    <a:pt x="0" y="77"/>
                  </a:cubicBezTo>
                  <a:cubicBezTo>
                    <a:pt x="0" y="135"/>
                    <a:pt x="58" y="173"/>
                    <a:pt x="96" y="173"/>
                  </a:cubicBezTo>
                  <a:cubicBezTo>
                    <a:pt x="154" y="173"/>
                    <a:pt x="192" y="135"/>
                    <a:pt x="192" y="77"/>
                  </a:cubicBezTo>
                  <a:cubicBezTo>
                    <a:pt x="192" y="39"/>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5690000" y="1928500"/>
              <a:ext cx="10600" cy="11075"/>
            </a:xfrm>
            <a:custGeom>
              <a:avLst/>
              <a:gdLst/>
              <a:ahLst/>
              <a:cxnLst/>
              <a:rect l="l" t="t" r="r" b="b"/>
              <a:pathLst>
                <a:path w="424" h="443" extrusionOk="0">
                  <a:moveTo>
                    <a:pt x="212" y="1"/>
                  </a:moveTo>
                  <a:cubicBezTo>
                    <a:pt x="97" y="1"/>
                    <a:pt x="1" y="97"/>
                    <a:pt x="1" y="231"/>
                  </a:cubicBezTo>
                  <a:cubicBezTo>
                    <a:pt x="1" y="347"/>
                    <a:pt x="97" y="443"/>
                    <a:pt x="212" y="443"/>
                  </a:cubicBezTo>
                  <a:cubicBezTo>
                    <a:pt x="327" y="443"/>
                    <a:pt x="423" y="347"/>
                    <a:pt x="423" y="231"/>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5697675" y="1940525"/>
              <a:ext cx="10600" cy="11050"/>
            </a:xfrm>
            <a:custGeom>
              <a:avLst/>
              <a:gdLst/>
              <a:ahLst/>
              <a:cxnLst/>
              <a:rect l="l" t="t" r="r" b="b"/>
              <a:pathLst>
                <a:path w="424" h="442" extrusionOk="0">
                  <a:moveTo>
                    <a:pt x="212" y="0"/>
                  </a:moveTo>
                  <a:cubicBezTo>
                    <a:pt x="97" y="0"/>
                    <a:pt x="1" y="96"/>
                    <a:pt x="1" y="231"/>
                  </a:cubicBezTo>
                  <a:cubicBezTo>
                    <a:pt x="1" y="346"/>
                    <a:pt x="97" y="442"/>
                    <a:pt x="212" y="442"/>
                  </a:cubicBezTo>
                  <a:cubicBezTo>
                    <a:pt x="327" y="442"/>
                    <a:pt x="423" y="346"/>
                    <a:pt x="423" y="23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5724100" y="1914100"/>
              <a:ext cx="4825" cy="4825"/>
            </a:xfrm>
            <a:custGeom>
              <a:avLst/>
              <a:gdLst/>
              <a:ahLst/>
              <a:cxnLst/>
              <a:rect l="l" t="t" r="r" b="b"/>
              <a:pathLst>
                <a:path w="193" h="193" extrusionOk="0">
                  <a:moveTo>
                    <a:pt x="96" y="1"/>
                  </a:moveTo>
                  <a:cubicBezTo>
                    <a:pt x="39" y="1"/>
                    <a:pt x="0" y="58"/>
                    <a:pt x="0" y="97"/>
                  </a:cubicBezTo>
                  <a:cubicBezTo>
                    <a:pt x="0" y="155"/>
                    <a:pt x="39" y="193"/>
                    <a:pt x="96" y="193"/>
                  </a:cubicBezTo>
                  <a:cubicBezTo>
                    <a:pt x="135" y="193"/>
                    <a:pt x="192" y="155"/>
                    <a:pt x="192" y="97"/>
                  </a:cubicBezTo>
                  <a:cubicBezTo>
                    <a:pt x="192" y="58"/>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5734175" y="1893475"/>
              <a:ext cx="6275" cy="5775"/>
            </a:xfrm>
            <a:custGeom>
              <a:avLst/>
              <a:gdLst/>
              <a:ahLst/>
              <a:cxnLst/>
              <a:rect l="l" t="t" r="r" b="b"/>
              <a:pathLst>
                <a:path w="251" h="231" extrusionOk="0">
                  <a:moveTo>
                    <a:pt x="116" y="0"/>
                  </a:moveTo>
                  <a:cubicBezTo>
                    <a:pt x="58" y="0"/>
                    <a:pt x="0" y="39"/>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5565650" y="1747525"/>
              <a:ext cx="7725" cy="7700"/>
            </a:xfrm>
            <a:custGeom>
              <a:avLst/>
              <a:gdLst/>
              <a:ahLst/>
              <a:cxnLst/>
              <a:rect l="l" t="t" r="r" b="b"/>
              <a:pathLst>
                <a:path w="309" h="308" extrusionOk="0">
                  <a:moveTo>
                    <a:pt x="135" y="0"/>
                  </a:moveTo>
                  <a:cubicBezTo>
                    <a:pt x="78" y="0"/>
                    <a:pt x="1" y="96"/>
                    <a:pt x="1" y="173"/>
                  </a:cubicBezTo>
                  <a:cubicBezTo>
                    <a:pt x="1" y="269"/>
                    <a:pt x="97" y="307"/>
                    <a:pt x="174" y="307"/>
                  </a:cubicBezTo>
                  <a:cubicBezTo>
                    <a:pt x="231" y="307"/>
                    <a:pt x="308" y="211"/>
                    <a:pt x="308" y="135"/>
                  </a:cubicBezTo>
                  <a:cubicBezTo>
                    <a:pt x="308" y="39"/>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5583425" y="1718700"/>
              <a:ext cx="8175" cy="7725"/>
            </a:xfrm>
            <a:custGeom>
              <a:avLst/>
              <a:gdLst/>
              <a:ahLst/>
              <a:cxnLst/>
              <a:rect l="l" t="t" r="r" b="b"/>
              <a:pathLst>
                <a:path w="327" h="309" extrusionOk="0">
                  <a:moveTo>
                    <a:pt x="154" y="1"/>
                  </a:moveTo>
                  <a:cubicBezTo>
                    <a:pt x="58" y="1"/>
                    <a:pt x="0" y="97"/>
                    <a:pt x="0" y="174"/>
                  </a:cubicBezTo>
                  <a:cubicBezTo>
                    <a:pt x="0" y="270"/>
                    <a:pt x="77" y="308"/>
                    <a:pt x="173" y="308"/>
                  </a:cubicBezTo>
                  <a:cubicBezTo>
                    <a:pt x="269" y="308"/>
                    <a:pt x="327" y="231"/>
                    <a:pt x="327" y="135"/>
                  </a:cubicBezTo>
                  <a:cubicBezTo>
                    <a:pt x="327" y="39"/>
                    <a:pt x="250"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5591575" y="1736000"/>
              <a:ext cx="5325" cy="5300"/>
            </a:xfrm>
            <a:custGeom>
              <a:avLst/>
              <a:gdLst/>
              <a:ahLst/>
              <a:cxnLst/>
              <a:rect l="l" t="t" r="r" b="b"/>
              <a:pathLst>
                <a:path w="213" h="212" extrusionOk="0">
                  <a:moveTo>
                    <a:pt x="97" y="0"/>
                  </a:moveTo>
                  <a:cubicBezTo>
                    <a:pt x="39" y="0"/>
                    <a:pt x="1" y="77"/>
                    <a:pt x="1" y="116"/>
                  </a:cubicBezTo>
                  <a:cubicBezTo>
                    <a:pt x="1" y="173"/>
                    <a:pt x="39" y="212"/>
                    <a:pt x="116" y="212"/>
                  </a:cubicBezTo>
                  <a:cubicBezTo>
                    <a:pt x="155" y="212"/>
                    <a:pt x="212" y="173"/>
                    <a:pt x="212" y="96"/>
                  </a:cubicBezTo>
                  <a:cubicBezTo>
                    <a:pt x="212" y="58"/>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5602150" y="1702400"/>
              <a:ext cx="8675" cy="7700"/>
            </a:xfrm>
            <a:custGeom>
              <a:avLst/>
              <a:gdLst/>
              <a:ahLst/>
              <a:cxnLst/>
              <a:rect l="l" t="t" r="r" b="b"/>
              <a:pathLst>
                <a:path w="347" h="308" extrusionOk="0">
                  <a:moveTo>
                    <a:pt x="154" y="0"/>
                  </a:moveTo>
                  <a:cubicBezTo>
                    <a:pt x="77" y="0"/>
                    <a:pt x="0" y="96"/>
                    <a:pt x="0" y="173"/>
                  </a:cubicBezTo>
                  <a:cubicBezTo>
                    <a:pt x="0" y="269"/>
                    <a:pt x="96" y="307"/>
                    <a:pt x="173" y="307"/>
                  </a:cubicBezTo>
                  <a:cubicBezTo>
                    <a:pt x="269" y="307"/>
                    <a:pt x="346" y="211"/>
                    <a:pt x="308" y="154"/>
                  </a:cubicBezTo>
                  <a:cubicBezTo>
                    <a:pt x="30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5628075" y="1694700"/>
              <a:ext cx="9150" cy="7725"/>
            </a:xfrm>
            <a:custGeom>
              <a:avLst/>
              <a:gdLst/>
              <a:ahLst/>
              <a:cxnLst/>
              <a:rect l="l" t="t" r="r" b="b"/>
              <a:pathLst>
                <a:path w="366" h="309" extrusionOk="0">
                  <a:moveTo>
                    <a:pt x="173" y="1"/>
                  </a:moveTo>
                  <a:cubicBezTo>
                    <a:pt x="77" y="1"/>
                    <a:pt x="0" y="97"/>
                    <a:pt x="20" y="174"/>
                  </a:cubicBezTo>
                  <a:cubicBezTo>
                    <a:pt x="20" y="270"/>
                    <a:pt x="116" y="308"/>
                    <a:pt x="192" y="308"/>
                  </a:cubicBezTo>
                  <a:cubicBezTo>
                    <a:pt x="288" y="308"/>
                    <a:pt x="365" y="212"/>
                    <a:pt x="327" y="135"/>
                  </a:cubicBezTo>
                  <a:cubicBezTo>
                    <a:pt x="327" y="39"/>
                    <a:pt x="231"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5614150" y="1715825"/>
              <a:ext cx="5300" cy="5325"/>
            </a:xfrm>
            <a:custGeom>
              <a:avLst/>
              <a:gdLst/>
              <a:ahLst/>
              <a:cxnLst/>
              <a:rect l="l" t="t" r="r" b="b"/>
              <a:pathLst>
                <a:path w="212" h="213" extrusionOk="0">
                  <a:moveTo>
                    <a:pt x="97" y="1"/>
                  </a:moveTo>
                  <a:cubicBezTo>
                    <a:pt x="20" y="1"/>
                    <a:pt x="0" y="58"/>
                    <a:pt x="0" y="116"/>
                  </a:cubicBezTo>
                  <a:cubicBezTo>
                    <a:pt x="0" y="193"/>
                    <a:pt x="58" y="212"/>
                    <a:pt x="116" y="212"/>
                  </a:cubicBezTo>
                  <a:cubicBezTo>
                    <a:pt x="173" y="212"/>
                    <a:pt x="212" y="154"/>
                    <a:pt x="212" y="97"/>
                  </a:cubicBezTo>
                  <a:cubicBezTo>
                    <a:pt x="212" y="20"/>
                    <a:pt x="173"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7"/>
          <p:cNvGrpSpPr/>
          <p:nvPr/>
        </p:nvGrpSpPr>
        <p:grpSpPr>
          <a:xfrm>
            <a:off x="257899" y="2151985"/>
            <a:ext cx="2253482" cy="2456509"/>
            <a:chOff x="439374" y="1892485"/>
            <a:chExt cx="2253482" cy="2456509"/>
          </a:xfrm>
        </p:grpSpPr>
        <p:sp>
          <p:nvSpPr>
            <p:cNvPr id="504" name="Google Shape;504;p27"/>
            <p:cNvSpPr/>
            <p:nvPr/>
          </p:nvSpPr>
          <p:spPr>
            <a:xfrm rot="982744" flipH="1">
              <a:off x="753909" y="2062820"/>
              <a:ext cx="1624411" cy="2115840"/>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rot="982744" flipH="1">
              <a:off x="1287798" y="3205731"/>
              <a:ext cx="724426" cy="925311"/>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rot="982744" flipH="1">
              <a:off x="1286149" y="3193551"/>
              <a:ext cx="634362" cy="92838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rot="982749" flipH="1">
              <a:off x="1382626" y="2852332"/>
              <a:ext cx="80" cy="72"/>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rot="982744" flipH="1">
              <a:off x="966466" y="2166829"/>
              <a:ext cx="1431361" cy="1263151"/>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rot="982744" flipH="1">
              <a:off x="970806" y="2163180"/>
              <a:ext cx="1035342" cy="121095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rot="982744" flipH="1">
              <a:off x="1477968" y="2270804"/>
              <a:ext cx="879884" cy="766605"/>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rot="982744" flipH="1">
              <a:off x="1349064" y="2259518"/>
              <a:ext cx="767108" cy="917281"/>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rot="982744" flipH="1">
              <a:off x="1240165" y="2242087"/>
              <a:ext cx="581629" cy="1044458"/>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rot="982744" flipH="1">
              <a:off x="1154649" y="2202518"/>
              <a:ext cx="203231" cy="1049536"/>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rot="982744" flipH="1">
              <a:off x="1968529" y="2584314"/>
              <a:ext cx="130397" cy="121273"/>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27"/>
          <p:cNvSpPr/>
          <p:nvPr/>
        </p:nvSpPr>
        <p:spPr>
          <a:xfrm>
            <a:off x="-649568" y="3145711"/>
            <a:ext cx="4558873" cy="2402957"/>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649574" y="3232092"/>
            <a:ext cx="4359162" cy="2230217"/>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17"/>
        <p:cNvGrpSpPr/>
        <p:nvPr/>
      </p:nvGrpSpPr>
      <p:grpSpPr>
        <a:xfrm>
          <a:off x="0" y="0"/>
          <a:ext cx="0" cy="0"/>
          <a:chOff x="0" y="0"/>
          <a:chExt cx="0" cy="0"/>
        </a:xfrm>
      </p:grpSpPr>
      <p:sp>
        <p:nvSpPr>
          <p:cNvPr id="518" name="Google Shape;518;p28"/>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24"/>
        <p:cNvGrpSpPr/>
        <p:nvPr/>
      </p:nvGrpSpPr>
      <p:grpSpPr>
        <a:xfrm>
          <a:off x="0" y="0"/>
          <a:ext cx="0" cy="0"/>
          <a:chOff x="0" y="0"/>
          <a:chExt cx="0" cy="0"/>
        </a:xfrm>
      </p:grpSpPr>
      <p:sp>
        <p:nvSpPr>
          <p:cNvPr id="525" name="Google Shape;525;p29"/>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9"/>
          <p:cNvGrpSpPr/>
          <p:nvPr/>
        </p:nvGrpSpPr>
        <p:grpSpPr>
          <a:xfrm>
            <a:off x="7366411" y="465649"/>
            <a:ext cx="490238" cy="355904"/>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9"/>
          <p:cNvGrpSpPr/>
          <p:nvPr/>
        </p:nvGrpSpPr>
        <p:grpSpPr>
          <a:xfrm>
            <a:off x="8106263" y="1116390"/>
            <a:ext cx="490228" cy="608811"/>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29"/>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9"/>
          <p:cNvGrpSpPr/>
          <p:nvPr/>
        </p:nvGrpSpPr>
        <p:grpSpPr>
          <a:xfrm>
            <a:off x="1319163" y="3275778"/>
            <a:ext cx="490228" cy="608811"/>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9"/>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9"/>
          <p:cNvGrpSpPr/>
          <p:nvPr/>
        </p:nvGrpSpPr>
        <p:grpSpPr>
          <a:xfrm>
            <a:off x="1535525" y="582000"/>
            <a:ext cx="981285" cy="534397"/>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545"/>
        <p:cNvGrpSpPr/>
        <p:nvPr/>
      </p:nvGrpSpPr>
      <p:grpSpPr>
        <a:xfrm>
          <a:off x="0" y="0"/>
          <a:ext cx="0" cy="0"/>
          <a:chOff x="0" y="0"/>
          <a:chExt cx="0" cy="0"/>
        </a:xfrm>
      </p:grpSpPr>
      <p:sp>
        <p:nvSpPr>
          <p:cNvPr id="546" name="Google Shape;546;p30"/>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0"/>
          <p:cNvGrpSpPr/>
          <p:nvPr/>
        </p:nvGrpSpPr>
        <p:grpSpPr>
          <a:xfrm rot="10800000">
            <a:off x="6065959" y="3974688"/>
            <a:ext cx="1927771" cy="1267615"/>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0"/>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0"/>
          <p:cNvGrpSpPr/>
          <p:nvPr/>
        </p:nvGrpSpPr>
        <p:grpSpPr>
          <a:xfrm rot="-6026666">
            <a:off x="7979780" y="185754"/>
            <a:ext cx="1109051" cy="1449462"/>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0"/>
          <p:cNvGrpSpPr/>
          <p:nvPr/>
        </p:nvGrpSpPr>
        <p:grpSpPr>
          <a:xfrm>
            <a:off x="2274022" y="4383027"/>
            <a:ext cx="597856" cy="450947"/>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0"/>
          <p:cNvGrpSpPr/>
          <p:nvPr/>
        </p:nvGrpSpPr>
        <p:grpSpPr>
          <a:xfrm>
            <a:off x="4713290" y="4608500"/>
            <a:ext cx="557842" cy="281651"/>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30"/>
          <p:cNvGrpSpPr/>
          <p:nvPr/>
        </p:nvGrpSpPr>
        <p:grpSpPr>
          <a:xfrm>
            <a:off x="7953022" y="4106027"/>
            <a:ext cx="597856" cy="450947"/>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0"/>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0"/>
          <p:cNvGrpSpPr/>
          <p:nvPr/>
        </p:nvGrpSpPr>
        <p:grpSpPr>
          <a:xfrm>
            <a:off x="2892200" y="169504"/>
            <a:ext cx="670499" cy="438524"/>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0"/>
          <p:cNvGrpSpPr/>
          <p:nvPr/>
        </p:nvGrpSpPr>
        <p:grpSpPr>
          <a:xfrm>
            <a:off x="632800" y="267800"/>
            <a:ext cx="981285" cy="534397"/>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a:off x="6724025" y="534991"/>
            <a:ext cx="670499" cy="438524"/>
            <a:chOff x="7555450" y="377766"/>
            <a:chExt cx="670499" cy="438524"/>
          </a:xfrm>
        </p:grpSpPr>
        <p:sp>
          <p:nvSpPr>
            <p:cNvPr id="55" name="Google Shape;55;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a:off x="7785862" y="267800"/>
            <a:ext cx="981285" cy="534397"/>
            <a:chOff x="816462" y="899275"/>
            <a:chExt cx="981285" cy="534397"/>
          </a:xfrm>
        </p:grpSpPr>
        <p:sp>
          <p:nvSpPr>
            <p:cNvPr id="59" name="Google Shape;59;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40663" y="-1047"/>
            <a:ext cx="490228" cy="608811"/>
            <a:chOff x="7376250" y="1989890"/>
            <a:chExt cx="490228" cy="608811"/>
          </a:xfrm>
        </p:grpSpPr>
        <p:sp>
          <p:nvSpPr>
            <p:cNvPr id="62" name="Google Shape;62;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rot="-784985">
            <a:off x="8311193" y="2227651"/>
            <a:ext cx="824096" cy="1283659"/>
            <a:chOff x="8424000" y="2335625"/>
            <a:chExt cx="981301" cy="1528532"/>
          </a:xfrm>
        </p:grpSpPr>
        <p:sp>
          <p:nvSpPr>
            <p:cNvPr id="66" name="Google Shape;66;p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212022" y="3337775"/>
            <a:ext cx="747540" cy="1076245"/>
            <a:chOff x="252972" y="3313350"/>
            <a:chExt cx="747540" cy="1076245"/>
          </a:xfrm>
        </p:grpSpPr>
        <p:sp>
          <p:nvSpPr>
            <p:cNvPr id="77" name="Google Shape;77;p4"/>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p5"/>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5"/>
          <p:cNvGrpSpPr/>
          <p:nvPr/>
        </p:nvGrpSpPr>
        <p:grpSpPr>
          <a:xfrm>
            <a:off x="6914700" y="471204"/>
            <a:ext cx="670499" cy="438524"/>
            <a:chOff x="7555450" y="377766"/>
            <a:chExt cx="670499" cy="438524"/>
          </a:xfrm>
        </p:grpSpPr>
        <p:sp>
          <p:nvSpPr>
            <p:cNvPr id="94" name="Google Shape;94;p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5"/>
          <p:cNvGrpSpPr/>
          <p:nvPr/>
        </p:nvGrpSpPr>
        <p:grpSpPr>
          <a:xfrm>
            <a:off x="276975" y="321950"/>
            <a:ext cx="981285" cy="534397"/>
            <a:chOff x="816462" y="899275"/>
            <a:chExt cx="981285" cy="534397"/>
          </a:xfrm>
        </p:grpSpPr>
        <p:sp>
          <p:nvSpPr>
            <p:cNvPr id="98" name="Google Shape;98;p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8002936" y="751787"/>
            <a:ext cx="490238" cy="355904"/>
            <a:chOff x="8787625" y="134475"/>
            <a:chExt cx="838586" cy="608799"/>
          </a:xfrm>
        </p:grpSpPr>
        <p:sp>
          <p:nvSpPr>
            <p:cNvPr id="101" name="Google Shape;101;p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5"/>
          <p:cNvGrpSpPr/>
          <p:nvPr/>
        </p:nvGrpSpPr>
        <p:grpSpPr>
          <a:xfrm>
            <a:off x="1181425" y="1107704"/>
            <a:ext cx="670499" cy="438524"/>
            <a:chOff x="7555450" y="377766"/>
            <a:chExt cx="670499" cy="438524"/>
          </a:xfrm>
        </p:grpSpPr>
        <p:sp>
          <p:nvSpPr>
            <p:cNvPr id="104" name="Google Shape;104;p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5"/>
          <p:cNvSpPr/>
          <p:nvPr/>
        </p:nvSpPr>
        <p:spPr>
          <a:xfrm>
            <a:off x="7221625" y="42691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40650" y="19814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txBox="1">
            <a:spLocks noGrp="1"/>
          </p:cNvSpPr>
          <p:nvPr>
            <p:ph type="subTitle" idx="1"/>
          </p:nvPr>
        </p:nvSpPr>
        <p:spPr>
          <a:xfrm>
            <a:off x="1181425" y="2540175"/>
            <a:ext cx="2798100" cy="4572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1pPr>
            <a:lvl2pPr lvl="1"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110" name="Google Shape;110;p5"/>
          <p:cNvSpPr txBox="1">
            <a:spLocks noGrp="1"/>
          </p:cNvSpPr>
          <p:nvPr>
            <p:ph type="subTitle" idx="2"/>
          </p:nvPr>
        </p:nvSpPr>
        <p:spPr>
          <a:xfrm>
            <a:off x="4836300" y="2540175"/>
            <a:ext cx="2798100" cy="457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5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111" name="Google Shape;111;p5"/>
          <p:cNvSpPr txBox="1">
            <a:spLocks noGrp="1"/>
          </p:cNvSpPr>
          <p:nvPr>
            <p:ph type="subTitle" idx="3"/>
          </p:nvPr>
        </p:nvSpPr>
        <p:spPr>
          <a:xfrm>
            <a:off x="1181425" y="3121900"/>
            <a:ext cx="2798100" cy="14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5"/>
          <p:cNvSpPr txBox="1">
            <a:spLocks noGrp="1"/>
          </p:cNvSpPr>
          <p:nvPr>
            <p:ph type="subTitle" idx="4"/>
          </p:nvPr>
        </p:nvSpPr>
        <p:spPr>
          <a:xfrm>
            <a:off x="4836300" y="3121905"/>
            <a:ext cx="2798100" cy="14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5"/>
          <p:cNvSpPr txBox="1">
            <a:spLocks noGrp="1"/>
          </p:cNvSpPr>
          <p:nvPr>
            <p:ph type="title"/>
          </p:nvPr>
        </p:nvSpPr>
        <p:spPr>
          <a:xfrm>
            <a:off x="1404375" y="533650"/>
            <a:ext cx="6335100" cy="57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6"/>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7"/>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7"/>
          <p:cNvGrpSpPr/>
          <p:nvPr/>
        </p:nvGrpSpPr>
        <p:grpSpPr>
          <a:xfrm>
            <a:off x="6481886" y="357049"/>
            <a:ext cx="490238" cy="355904"/>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7"/>
          <p:cNvGrpSpPr/>
          <p:nvPr/>
        </p:nvGrpSpPr>
        <p:grpSpPr>
          <a:xfrm>
            <a:off x="5942788" y="1427165"/>
            <a:ext cx="490228" cy="608811"/>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7"/>
          <p:cNvGrpSpPr/>
          <p:nvPr/>
        </p:nvGrpSpPr>
        <p:grpSpPr>
          <a:xfrm>
            <a:off x="829088" y="-294072"/>
            <a:ext cx="490228" cy="608811"/>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7"/>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720000" y="1529000"/>
            <a:ext cx="4677300" cy="2784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rtl="0">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rtl="0">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rtl="0">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rtl="0">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rtl="0">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rtl="0">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rtl="0">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227443" y="1997216"/>
            <a:ext cx="670499" cy="438524"/>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4293950" y="4117240"/>
            <a:ext cx="490228" cy="608811"/>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7983044" y="1391935"/>
            <a:ext cx="1115949" cy="1738267"/>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8339852" y="469678"/>
            <a:ext cx="490228" cy="608811"/>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1882875" y="1078500"/>
            <a:ext cx="5169900" cy="25293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3"/>
        <p:cNvGrpSpPr/>
        <p:nvPr/>
      </p:nvGrpSpPr>
      <p:grpSpPr>
        <a:xfrm>
          <a:off x="0" y="0"/>
          <a:ext cx="0" cy="0"/>
          <a:chOff x="0" y="0"/>
          <a:chExt cx="0" cy="0"/>
        </a:xfrm>
      </p:grpSpPr>
      <p:sp>
        <p:nvSpPr>
          <p:cNvPr id="164" name="Google Shape;164;p9"/>
          <p:cNvSpPr/>
          <p:nvPr/>
        </p:nvSpPr>
        <p:spPr>
          <a:xfrm>
            <a:off x="-230675" y="3696475"/>
            <a:ext cx="10937774" cy="249223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rot="10800000">
            <a:off x="-2277765" y="-2426799"/>
            <a:ext cx="12663615" cy="4075549"/>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9"/>
          <p:cNvGrpSpPr/>
          <p:nvPr/>
        </p:nvGrpSpPr>
        <p:grpSpPr>
          <a:xfrm flipH="1">
            <a:off x="5777742" y="4658725"/>
            <a:ext cx="557842" cy="281651"/>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9"/>
          <p:cNvGrpSpPr/>
          <p:nvPr/>
        </p:nvGrpSpPr>
        <p:grpSpPr>
          <a:xfrm flipH="1">
            <a:off x="2053121" y="4489427"/>
            <a:ext cx="597856" cy="450947"/>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9"/>
          <p:cNvGrpSpPr/>
          <p:nvPr/>
        </p:nvGrpSpPr>
        <p:grpSpPr>
          <a:xfrm rot="7492537" flipH="1">
            <a:off x="4120216" y="716141"/>
            <a:ext cx="670503" cy="438527"/>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9"/>
          <p:cNvSpPr/>
          <p:nvPr/>
        </p:nvSpPr>
        <p:spPr>
          <a:xfrm>
            <a:off x="6625601" y="145447"/>
            <a:ext cx="907592" cy="45095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a:spLocks noGrp="1"/>
          </p:cNvSpPr>
          <p:nvPr>
            <p:ph type="title"/>
          </p:nvPr>
        </p:nvSpPr>
        <p:spPr>
          <a:xfrm>
            <a:off x="1799350" y="1453900"/>
            <a:ext cx="5545200" cy="8418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9" name="Google Shape;179;p9"/>
          <p:cNvSpPr txBox="1">
            <a:spLocks noGrp="1"/>
          </p:cNvSpPr>
          <p:nvPr>
            <p:ph type="subTitle" idx="1"/>
          </p:nvPr>
        </p:nvSpPr>
        <p:spPr>
          <a:xfrm>
            <a:off x="1799750" y="2282825"/>
            <a:ext cx="5544900" cy="13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1844700" y="3579875"/>
            <a:ext cx="5454600" cy="8793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Fredoka One" panose="02000000000000000000"/>
              <a:buNone/>
              <a:defRPr sz="2800">
                <a:solidFill>
                  <a:schemeClr val="lt2"/>
                </a:solidFill>
                <a:latin typeface="Fredoka One" panose="02000000000000000000"/>
                <a:ea typeface="Fredoka One" panose="02000000000000000000"/>
                <a:cs typeface="Fredoka One" panose="02000000000000000000"/>
                <a:sym typeface="Fredoka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2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1.jpeg"/><Relationship Id="rId5" Type="http://schemas.openxmlformats.org/officeDocument/2006/relationships/image" Target="../media/image28.pn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4.sv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emf"/><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 y="-20320"/>
            <a:ext cx="9166860" cy="5156835"/>
          </a:xfrm>
          <a:prstGeom prst="rect">
            <a:avLst/>
          </a:prstGeom>
        </p:spPr>
      </p:pic>
      <p:sp>
        <p:nvSpPr>
          <p:cNvPr id="1487" name="Google Shape;1487;p46"/>
          <p:cNvSpPr/>
          <p:nvPr/>
        </p:nvSpPr>
        <p:spPr>
          <a:xfrm>
            <a:off x="323293" y="26735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8233934" y="1688528"/>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7994518" y="1104666"/>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8031009" y="882794"/>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8746278" y="1425835"/>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p:nvPr/>
        </p:nvPicPr>
        <p:blipFill>
          <a:blip r:embed="rId4">
            <a:clrChange>
              <a:clrFrom>
                <a:srgbClr val="FFFFFF">
                  <a:alpha val="100000"/>
                </a:srgbClr>
              </a:clrFrom>
              <a:clrTo>
                <a:srgbClr val="FFFFFF">
                  <a:alpha val="100000"/>
                  <a:alpha val="0"/>
                </a:srgbClr>
              </a:clrTo>
            </a:clrChange>
          </a:blip>
          <a:srcRect l="33200" t="17630" r="33160" b="22346"/>
          <a:stretch>
            <a:fillRect/>
          </a:stretch>
        </p:blipFill>
        <p:spPr>
          <a:xfrm>
            <a:off x="-453390" y="-12065"/>
            <a:ext cx="2672715" cy="5168265"/>
          </a:xfrm>
          <a:prstGeom prst="rect">
            <a:avLst/>
          </a:prstGeom>
          <a:noFill/>
          <a:ln w="9525">
            <a:noFill/>
          </a:ln>
        </p:spPr>
      </p:pic>
      <p:pic>
        <p:nvPicPr>
          <p:cNvPr id="106" name="Picture 105"/>
          <p:cNvPicPr/>
          <p:nvPr/>
        </p:nvPicPr>
        <p:blipFill>
          <a:blip r:embed="rId4">
            <a:clrChange>
              <a:clrFrom>
                <a:srgbClr val="FFFFFF">
                  <a:alpha val="100000"/>
                </a:srgbClr>
              </a:clrFrom>
              <a:clrTo>
                <a:srgbClr val="FFFFFF">
                  <a:alpha val="100000"/>
                  <a:alpha val="0"/>
                </a:srgbClr>
              </a:clrTo>
            </a:clrChange>
          </a:blip>
          <a:srcRect l="33200" t="17630" r="33160" b="22346"/>
          <a:stretch>
            <a:fillRect/>
          </a:stretch>
        </p:blipFill>
        <p:spPr>
          <a:xfrm>
            <a:off x="1943100" y="-5080"/>
            <a:ext cx="2672715" cy="5168265"/>
          </a:xfrm>
          <a:prstGeom prst="rect">
            <a:avLst/>
          </a:prstGeom>
          <a:noFill/>
          <a:ln w="9525">
            <a:noFill/>
          </a:ln>
        </p:spPr>
      </p:pic>
      <p:pic>
        <p:nvPicPr>
          <p:cNvPr id="7" name="Picture 6"/>
          <p:cNvPicPr/>
          <p:nvPr/>
        </p:nvPicPr>
        <p:blipFill>
          <a:blip r:embed="rId4">
            <a:clrChange>
              <a:clrFrom>
                <a:srgbClr val="FFFFFF">
                  <a:alpha val="100000"/>
                </a:srgbClr>
              </a:clrFrom>
              <a:clrTo>
                <a:srgbClr val="FFFFFF">
                  <a:alpha val="100000"/>
                  <a:alpha val="0"/>
                </a:srgbClr>
              </a:clrTo>
            </a:clrChange>
          </a:blip>
          <a:srcRect l="33200" t="17630" r="33160" b="22346"/>
          <a:stretch>
            <a:fillRect/>
          </a:stretch>
        </p:blipFill>
        <p:spPr>
          <a:xfrm flipH="1">
            <a:off x="6955790" y="-31750"/>
            <a:ext cx="2672715" cy="5168265"/>
          </a:xfrm>
          <a:prstGeom prst="rect">
            <a:avLst/>
          </a:prstGeom>
          <a:noFill/>
          <a:ln w="9525">
            <a:noFill/>
          </a:ln>
        </p:spPr>
      </p:pic>
      <p:pic>
        <p:nvPicPr>
          <p:cNvPr id="8" name="Picture 7"/>
          <p:cNvPicPr/>
          <p:nvPr/>
        </p:nvPicPr>
        <p:blipFill>
          <a:blip r:embed="rId4">
            <a:clrChange>
              <a:clrFrom>
                <a:srgbClr val="FFFFFF">
                  <a:alpha val="100000"/>
                </a:srgbClr>
              </a:clrFrom>
              <a:clrTo>
                <a:srgbClr val="FFFFFF">
                  <a:alpha val="100000"/>
                  <a:alpha val="0"/>
                </a:srgbClr>
              </a:clrTo>
            </a:clrChange>
          </a:blip>
          <a:srcRect l="33200" t="17630" r="33160" b="22346"/>
          <a:stretch>
            <a:fillRect/>
          </a:stretch>
        </p:blipFill>
        <p:spPr>
          <a:xfrm flipH="1">
            <a:off x="4615815" y="-31750"/>
            <a:ext cx="2672715" cy="5168265"/>
          </a:xfrm>
          <a:prstGeom prst="rect">
            <a:avLst/>
          </a:prstGeom>
          <a:noFill/>
          <a:ln w="9525">
            <a:noFill/>
          </a:ln>
        </p:spPr>
      </p:pic>
      <p:grpSp>
        <p:nvGrpSpPr>
          <p:cNvPr id="3" name="Group 2"/>
          <p:cNvGrpSpPr/>
          <p:nvPr/>
        </p:nvGrpSpPr>
        <p:grpSpPr>
          <a:xfrm>
            <a:off x="-137160" y="699135"/>
            <a:ext cx="9152255" cy="2868930"/>
            <a:chOff x="-171" y="1052"/>
            <a:chExt cx="14413" cy="4518"/>
          </a:xfrm>
        </p:grpSpPr>
        <p:sp>
          <p:nvSpPr>
            <p:cNvPr id="1486" name="Google Shape;1486;p46"/>
            <p:cNvSpPr/>
            <p:nvPr/>
          </p:nvSpPr>
          <p:spPr>
            <a:xfrm flipH="1">
              <a:off x="288" y="1052"/>
              <a:ext cx="13955" cy="4518"/>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Subtitle 39"/>
            <p:cNvSpPr/>
            <p:nvPr/>
          </p:nvSpPr>
          <p:spPr>
            <a:xfrm>
              <a:off x="-171" y="1102"/>
              <a:ext cx="14165" cy="356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Quicksand Medium"/>
                <a:buAutoNum type="arabicPeriod"/>
                <a:defRPr sz="1250" b="0" i="0" u="none" strike="noStrike" cap="none">
                  <a:solidFill>
                    <a:schemeClr val="dk1"/>
                  </a:solidFill>
                  <a:latin typeface="Quicksand Medium"/>
                  <a:ea typeface="Quicksand Medium"/>
                  <a:cs typeface="Quicksand Medium"/>
                  <a:sym typeface="Quicksand Medium"/>
                </a:defRPr>
              </a:lvl1pPr>
              <a:lvl2pPr marL="914400" marR="0" lvl="1"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2pPr>
              <a:lvl3pPr marL="1371600" marR="0" lvl="2"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3pPr>
              <a:lvl4pPr marL="1828800" marR="0" lvl="3" indent="-304800" algn="l" rtl="0">
                <a:lnSpc>
                  <a:spcPct val="115000"/>
                </a:lnSpc>
                <a:spcBef>
                  <a:spcPts val="0"/>
                </a:spcBef>
                <a:spcAft>
                  <a:spcPts val="0"/>
                </a:spcAft>
                <a:buClr>
                  <a:schemeClr val="dk1"/>
                </a:buClr>
                <a:buSzPts val="1200"/>
                <a:buFont typeface="Roboto Condensed Light"/>
                <a:buAutoNum type="arabicPeriod"/>
                <a:defRPr sz="1400" b="0" i="0" u="none" strike="noStrike" cap="none">
                  <a:solidFill>
                    <a:schemeClr val="dk1"/>
                  </a:solidFill>
                  <a:latin typeface="Quicksand Medium"/>
                  <a:ea typeface="Quicksand Medium"/>
                  <a:cs typeface="Quicksand Medium"/>
                  <a:sym typeface="Quicksand Medium"/>
                </a:defRPr>
              </a:lvl4pPr>
              <a:lvl5pPr marL="2286000" marR="0" lvl="4"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5pPr>
              <a:lvl6pPr marL="2743200" marR="0" lvl="5"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6pPr>
              <a:lvl7pPr marL="3200400" marR="0" lvl="6" indent="-304800" algn="l" rtl="0">
                <a:lnSpc>
                  <a:spcPct val="115000"/>
                </a:lnSpc>
                <a:spcBef>
                  <a:spcPts val="0"/>
                </a:spcBef>
                <a:spcAft>
                  <a:spcPts val="0"/>
                </a:spcAft>
                <a:buClr>
                  <a:schemeClr val="dk1"/>
                </a:buClr>
                <a:buSzPts val="1200"/>
                <a:buFont typeface="Roboto Condensed Light"/>
                <a:buAutoNum type="arabicPeriod"/>
                <a:defRPr sz="1400" b="0" i="0" u="none" strike="noStrike" cap="none">
                  <a:solidFill>
                    <a:schemeClr val="dk1"/>
                  </a:solidFill>
                  <a:latin typeface="Quicksand Medium"/>
                  <a:ea typeface="Quicksand Medium"/>
                  <a:cs typeface="Quicksand Medium"/>
                  <a:sym typeface="Quicksand Medium"/>
                </a:defRPr>
              </a:lvl7pPr>
              <a:lvl8pPr marL="3657600" marR="0" lvl="7"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8pPr>
              <a:lvl9pPr marL="4114800" marR="0" lvl="8"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9pPr>
            </a:lstStyle>
            <a:p>
              <a:pPr marL="152400" indent="0" algn="ctr">
                <a:lnSpc>
                  <a:spcPct val="130000"/>
                </a:lnSpc>
                <a:buNone/>
              </a:pPr>
              <a:r>
                <a:rPr lang="en-US" sz="3200">
                  <a:solidFill>
                    <a:srgbClr val="000000"/>
                  </a:solidFill>
                  <a:latin typeface="iCiel Cadena" panose="02000503000000020004" charset="0"/>
                  <a:cs typeface="iCiel Cadena" panose="02000503000000020004" charset="0"/>
                </a:rPr>
                <a:t>Cần làm gì và </a:t>
              </a:r>
            </a:p>
            <a:p>
              <a:pPr marL="152400" indent="0" algn="ctr">
                <a:lnSpc>
                  <a:spcPct val="130000"/>
                </a:lnSpc>
                <a:buNone/>
              </a:pPr>
              <a:r>
                <a:rPr lang="en-US" sz="3200">
                  <a:solidFill>
                    <a:srgbClr val="000000"/>
                  </a:solidFill>
                  <a:latin typeface="iCiel Cadena" panose="02000503000000020004" charset="0"/>
                  <a:cs typeface="iCiel Cadena" panose="02000503000000020004" charset="0"/>
                </a:rPr>
                <a:t>làm như thế nào để làm chủ cảm xúc?</a:t>
              </a:r>
              <a:br>
                <a:rPr lang="en-US" sz="3200">
                  <a:solidFill>
                    <a:srgbClr val="000000"/>
                  </a:solidFill>
                  <a:latin typeface="iCiel Cadena" panose="02000503000000020004" charset="0"/>
                  <a:cs typeface="iCiel Cadena" panose="02000503000000020004" charset="0"/>
                </a:rPr>
              </a:br>
              <a:r>
                <a:rPr lang="en-US" sz="3200">
                  <a:solidFill>
                    <a:schemeClr val="accent2"/>
                  </a:solidFill>
                  <a:latin typeface="iCiel Cadena" panose="02000503000000020004" charset="0"/>
                  <a:cs typeface="iCiel Cadena" panose="02000503000000020004" charset="0"/>
                </a:rPr>
                <a:t>Chúng ta cùng tìm hiểu bài học hôm nay nhé!</a:t>
              </a:r>
            </a:p>
          </p:txBody>
        </p:sp>
      </p:grpSp>
      <p:grpSp>
        <p:nvGrpSpPr>
          <p:cNvPr id="1490" name="Google Shape;1490;p46"/>
          <p:cNvGrpSpPr/>
          <p:nvPr/>
        </p:nvGrpSpPr>
        <p:grpSpPr>
          <a:xfrm rot="20280000">
            <a:off x="7312025" y="2935605"/>
            <a:ext cx="2276475" cy="2273935"/>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 calcmode="lin" valueType="num">
                                      <p:cBhvr additive="base">
                                        <p:cTn id="7" dur="500"/>
                                        <p:tgtEl>
                                          <p:spTgt spid="1490"/>
                                        </p:tgtEl>
                                        <p:attrNameLst>
                                          <p:attrName>ppt_x</p:attrName>
                                        </p:attrNameLst>
                                      </p:cBhvr>
                                      <p:tavLst>
                                        <p:tav tm="0">
                                          <p:val>
                                            <p:strVal val="#ppt_x+#ppt_w*1.125000"/>
                                          </p:val>
                                        </p:tav>
                                        <p:tav tm="100000">
                                          <p:val>
                                            <p:strVal val="#ppt_x"/>
                                          </p:val>
                                        </p:tav>
                                      </p:tavLst>
                                    </p:anim>
                                    <p:animEffect transition="in" filter="wipe(left)">
                                      <p:cBhvr>
                                        <p:cTn id="8" dur="500"/>
                                        <p:tgtEl>
                                          <p:spTgt spid="1490"/>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490"/>
                                        </p:tgtEl>
                                      </p:cBhvr>
                                    </p:animEffect>
                                    <p:set>
                                      <p:cBhvr>
                                        <p:cTn id="17" dur="1" fill="hold">
                                          <p:stCondLst>
                                            <p:cond delay="499"/>
                                          </p:stCondLst>
                                        </p:cTn>
                                        <p:tgtEl>
                                          <p:spTgt spid="1490"/>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0" presetClass="path" presetSubtype="0" accel="50000" decel="50000" fill="hold" nodeType="withEffect">
                                  <p:stCondLst>
                                    <p:cond delay="0"/>
                                  </p:stCondLst>
                                  <p:childTnLst>
                                    <p:animMotion origin="layout" path="M 0 0 L -0.511875 0 " pathEditMode="relative" ptsTypes="">
                                      <p:cBhvr>
                                        <p:cTn id="22" dur="2000" fill="hold"/>
                                        <p:tgtEl>
                                          <p:spTgt spid="106"/>
                                        </p:tgtEl>
                                        <p:attrNameLst>
                                          <p:attrName>ppt_x</p:attrName>
                                          <p:attrName>ppt_y</p:attrName>
                                        </p:attrNameLst>
                                      </p:cBhvr>
                                    </p:animMotion>
                                  </p:childTnLst>
                                </p:cTn>
                              </p:par>
                              <p:par>
                                <p:cTn id="23" presetID="0" presetClass="path" presetSubtype="0" accel="50000" decel="50000" fill="hold" nodeType="withEffect">
                                  <p:stCondLst>
                                    <p:cond delay="1000"/>
                                  </p:stCondLst>
                                  <p:childTnLst>
                                    <p:animMotion origin="layout" path="M 0 0 L -0.511875 0 " pathEditMode="relative" ptsTypes="">
                                      <p:cBhvr>
                                        <p:cTn id="24" dur="2000" fill="hold"/>
                                        <p:tgtEl>
                                          <p:spTgt spid="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557847 0.00395062 " pathEditMode="relative" rAng="0" ptsTypes="">
                                      <p:cBhvr>
                                        <p:cTn id="26" dur="2000" fill="hold"/>
                                        <p:tgtEl>
                                          <p:spTgt spid="8"/>
                                        </p:tgtEl>
                                        <p:attrNameLst>
                                          <p:attrName>ppt_x</p:attrName>
                                          <p:attrName>ppt_y</p:attrName>
                                        </p:attrNameLst>
                                      </p:cBhvr>
                                      <p:rCtr x="240" y="0"/>
                                    </p:animMotion>
                                  </p:childTnLst>
                                </p:cTn>
                              </p:par>
                              <p:par>
                                <p:cTn id="27" presetID="0" presetClass="path" presetSubtype="0" accel="50000" decel="50000" fill="hold" nodeType="withEffect">
                                  <p:stCondLst>
                                    <p:cond delay="1000"/>
                                  </p:stCondLst>
                                  <p:childTnLst>
                                    <p:animMotion origin="layout" path="M 0 0 L 0.480347 0 " pathEditMode="relative" ptsTypes="">
                                      <p:cBhvr>
                                        <p:cTn id="2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pic>
        <p:nvPicPr>
          <p:cNvPr id="1026" name="Picture 2" descr="Mẹ, con sẽ cưới bạn ấy làm chồ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74" b="99666" l="9375" r="90000">
                        <a14:foregroundMark x1="9531" y1="18364" x2="10469" y2="30217"/>
                        <a14:foregroundMark x1="10469" y1="30217" x2="10938" y2="30885"/>
                        <a14:foregroundMark x1="24219" y1="11853" x2="28125" y2="4174"/>
                        <a14:foregroundMark x1="19375" y1="13022" x2="19375" y2="23539"/>
                        <a14:foregroundMark x1="11406" y1="25209" x2="19844" y2="14524"/>
                        <a14:foregroundMark x1="19844" y1="14524" x2="26250" y2="20367"/>
                        <a14:foregroundMark x1="26250" y1="20367" x2="26250" y2="20701"/>
                        <a14:foregroundMark x1="27813" y1="15025" x2="18125" y2="17028"/>
                        <a14:foregroundMark x1="18125" y1="17028" x2="12031" y2="25710"/>
                        <a14:foregroundMark x1="12031" y1="25710" x2="12500" y2="26544"/>
                        <a14:foregroundMark x1="12969" y1="14858" x2="12969" y2="25042"/>
                        <a14:foregroundMark x1="14375" y1="88648" x2="16406" y2="99666"/>
                        <a14:foregroundMark x1="52969" y1="53088" x2="54688" y2="56427"/>
                        <a14:backgroundMark x1="14375" y1="64942" x2="14375" y2="64942"/>
                        <a14:backgroundMark x1="14375" y1="64942" x2="14375" y2="67446"/>
                      </a14:backgroundRemoval>
                    </a14:imgEffect>
                  </a14:imgLayer>
                </a14:imgProps>
              </a:ext>
              <a:ext uri="{28A0092B-C50C-407E-A947-70E740481C1C}">
                <a14:useLocalDpi xmlns:a14="http://schemas.microsoft.com/office/drawing/2010/main" val="0"/>
              </a:ext>
            </a:extLst>
          </a:blip>
          <a:srcRect l="7751" r="43039"/>
          <a:stretch>
            <a:fillRect/>
          </a:stretch>
        </p:blipFill>
        <p:spPr bwMode="auto">
          <a:xfrm flipH="1">
            <a:off x="5940425" y="339725"/>
            <a:ext cx="2499360" cy="4753610"/>
          </a:xfrm>
          <a:prstGeom prst="rect">
            <a:avLst/>
          </a:prstGeom>
          <a:noFill/>
          <a:extLst>
            <a:ext uri="{909E8E84-426E-40DD-AFC4-6F175D3DCCD1}">
              <a14:hiddenFill xmlns:a14="http://schemas.microsoft.com/office/drawing/2010/main">
                <a:solidFill>
                  <a:srgbClr val="FFFFFF"/>
                </a:solidFill>
              </a14:hiddenFill>
            </a:ext>
          </a:extLst>
        </p:spPr>
      </p:pic>
      <p:sp>
        <p:nvSpPr>
          <p:cNvPr id="2658" name="Google Shape;2658;p65"/>
          <p:cNvSpPr/>
          <p:nvPr/>
        </p:nvSpPr>
        <p:spPr>
          <a:xfrm>
            <a:off x="134326" y="12319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0" name="Google Shape;2660;p65"/>
          <p:cNvGrpSpPr/>
          <p:nvPr/>
        </p:nvGrpSpPr>
        <p:grpSpPr>
          <a:xfrm>
            <a:off x="7897779" y="4536900"/>
            <a:ext cx="981285" cy="534397"/>
            <a:chOff x="816462" y="899275"/>
            <a:chExt cx="981285" cy="534397"/>
          </a:xfrm>
        </p:grpSpPr>
        <p:sp>
          <p:nvSpPr>
            <p:cNvPr id="2661" name="Google Shape;2661;p6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3" name="Google Shape;2663;p65"/>
          <p:cNvGrpSpPr/>
          <p:nvPr/>
        </p:nvGrpSpPr>
        <p:grpSpPr>
          <a:xfrm>
            <a:off x="61660" y="4686137"/>
            <a:ext cx="490238" cy="355904"/>
            <a:chOff x="8787625" y="134475"/>
            <a:chExt cx="838586" cy="608799"/>
          </a:xfrm>
        </p:grpSpPr>
        <p:sp>
          <p:nvSpPr>
            <p:cNvPr id="2664" name="Google Shape;2664;p6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6" name="Google Shape;2666;p65"/>
          <p:cNvSpPr/>
          <p:nvPr/>
        </p:nvSpPr>
        <p:spPr>
          <a:xfrm>
            <a:off x="8015623" y="4279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Box 2"/>
          <p:cNvSpPr txBox="1"/>
          <p:nvPr/>
        </p:nvSpPr>
        <p:spPr>
          <a:xfrm>
            <a:off x="251460" y="2139950"/>
            <a:ext cx="5397500" cy="2120900"/>
          </a:xfrm>
          <a:prstGeom prst="rect">
            <a:avLst/>
          </a:prstGeom>
          <a:noFill/>
        </p:spPr>
        <p:txBody>
          <a:bodyPr wrap="square" rtlCol="0">
            <a:spAutoFit/>
          </a:bodyPr>
          <a:lstStyle/>
          <a:p>
            <a:pPr>
              <a:lnSpc>
                <a:spcPct val="110000"/>
              </a:lnSpc>
            </a:pPr>
            <a:r>
              <a:rPr lang="en-US" sz="2400" b="1" i="1">
                <a:latin typeface="Calibri" panose="020F0502020204030204" charset="0"/>
                <a:cs typeface="Calibri" panose="020F0502020204030204" charset="0"/>
              </a:rPr>
              <a:t>Nên hít thở sâu để bình tĩnh lại và suy nghĩ xem điều gì làm mình lo sợ. </a:t>
            </a:r>
            <a:r>
              <a:rPr lang="en-US" sz="2400" i="1">
                <a:latin typeface="Calibri" panose="020F0502020204030204" charset="0"/>
                <a:cs typeface="Calibri" panose="020F0502020204030204" charset="0"/>
              </a:rPr>
              <a:t>Sau đó, chia sẻ với người thân, </a:t>
            </a:r>
            <a:r>
              <a:rPr lang="en-US" sz="2400" i="1">
                <a:latin typeface="Calibri" panose="020F0502020204030204" charset="0"/>
                <a:cs typeface="Calibri" panose="020F0502020204030204" charset="0"/>
                <a:sym typeface="+mn-ea"/>
              </a:rPr>
              <a:t>người mình tin tưởng để có được lời khuyên và sự giúp đỡ tốt nhất.</a:t>
            </a:r>
          </a:p>
        </p:txBody>
      </p:sp>
      <p:pic>
        <p:nvPicPr>
          <p:cNvPr id="2" name="Picture 1" descr="anh2"/>
          <p:cNvPicPr>
            <a:picLocks noChangeAspect="1"/>
          </p:cNvPicPr>
          <p:nvPr/>
        </p:nvPicPr>
        <p:blipFill>
          <a:blip r:embed="rId5"/>
          <a:srcRect r="26876"/>
          <a:stretch>
            <a:fillRect/>
          </a:stretch>
        </p:blipFill>
        <p:spPr>
          <a:xfrm>
            <a:off x="251460" y="1059815"/>
            <a:ext cx="4863465" cy="810895"/>
          </a:xfrm>
          <a:prstGeom prst="rect">
            <a:avLst/>
          </a:prstGeom>
        </p:spPr>
      </p:pic>
      <p:pic>
        <p:nvPicPr>
          <p:cNvPr id="14" name="Picture 13">
            <a:extLst>
              <a:ext uri="{FF2B5EF4-FFF2-40B4-BE49-F238E27FC236}">
                <a16:creationId xmlns:a16="http://schemas.microsoft.com/office/drawing/2014/main" id="{62C52376-3AC7-4233-B849-42046D552545}"/>
              </a:ext>
            </a:extLst>
          </p:cNvPr>
          <p:cNvPicPr>
            <a:picLocks noChangeAspect="1"/>
          </p:cNvPicPr>
          <p:nvPr/>
        </p:nvPicPr>
        <p:blipFill rotWithShape="1">
          <a:blip r:embed="rId6"/>
          <a:srcRect t="-1" r="58891" b="-8174"/>
          <a:stretch/>
        </p:blipFill>
        <p:spPr>
          <a:xfrm>
            <a:off x="3469892" y="26029"/>
            <a:ext cx="2053719" cy="72729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7" presetClass="entr" presetSubtype="0" fill="hold" nodeType="withEffect">
                                  <p:stCondLst>
                                    <p:cond delay="0"/>
                                  </p:stCondLst>
                                  <p:childTnLst>
                                    <p:set>
                                      <p:cBhvr>
                                        <p:cTn id="11" dur="500"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8" name="Google Shape;2658;p65"/>
          <p:cNvSpPr/>
          <p:nvPr/>
        </p:nvSpPr>
        <p:spPr>
          <a:xfrm>
            <a:off x="134326" y="12319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0" name="Google Shape;2660;p65"/>
          <p:cNvGrpSpPr/>
          <p:nvPr/>
        </p:nvGrpSpPr>
        <p:grpSpPr>
          <a:xfrm>
            <a:off x="7507889" y="777700"/>
            <a:ext cx="981285" cy="534397"/>
            <a:chOff x="816462" y="899275"/>
            <a:chExt cx="981285" cy="534397"/>
          </a:xfrm>
        </p:grpSpPr>
        <p:sp>
          <p:nvSpPr>
            <p:cNvPr id="2661" name="Google Shape;2661;p6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3" name="Google Shape;2663;p65"/>
          <p:cNvGrpSpPr/>
          <p:nvPr/>
        </p:nvGrpSpPr>
        <p:grpSpPr>
          <a:xfrm>
            <a:off x="77470" y="4747260"/>
            <a:ext cx="614045" cy="440055"/>
            <a:chOff x="8787625" y="134475"/>
            <a:chExt cx="838586" cy="608799"/>
          </a:xfrm>
        </p:grpSpPr>
        <p:sp>
          <p:nvSpPr>
            <p:cNvPr id="2664" name="Google Shape;2664;p6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6" name="Google Shape;2666;p65"/>
          <p:cNvSpPr/>
          <p:nvPr/>
        </p:nvSpPr>
        <p:spPr>
          <a:xfrm>
            <a:off x="8015623" y="4279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Picture 86"/>
          <p:cNvPicPr>
            <a:picLocks noChangeAspect="1"/>
          </p:cNvPicPr>
          <p:nvPr/>
        </p:nvPicPr>
        <p:blipFill>
          <a:blip r:embed="rId3"/>
          <a:stretch>
            <a:fillRect/>
          </a:stretch>
        </p:blipFill>
        <p:spPr>
          <a:xfrm>
            <a:off x="2555875" y="51435"/>
            <a:ext cx="4151630" cy="558800"/>
          </a:xfrm>
          <a:prstGeom prst="rect">
            <a:avLst/>
          </a:prstGeom>
        </p:spPr>
      </p:pic>
      <p:sp>
        <p:nvSpPr>
          <p:cNvPr id="3" name="Text Box 2"/>
          <p:cNvSpPr txBox="1"/>
          <p:nvPr/>
        </p:nvSpPr>
        <p:spPr>
          <a:xfrm>
            <a:off x="251460" y="1722755"/>
            <a:ext cx="6349365" cy="2932430"/>
          </a:xfrm>
          <a:prstGeom prst="rect">
            <a:avLst/>
          </a:prstGeom>
          <a:noFill/>
        </p:spPr>
        <p:txBody>
          <a:bodyPr wrap="square" rtlCol="0">
            <a:spAutoFit/>
          </a:bodyPr>
          <a:lstStyle/>
          <a:p>
            <a:pPr>
              <a:lnSpc>
                <a:spcPct val="110000"/>
              </a:lnSpc>
            </a:pPr>
            <a:r>
              <a:rPr lang="en-US" sz="2400" b="1" i="1">
                <a:latin typeface="Calibri" panose="020F0502020204030204" charset="0"/>
                <a:cs typeface="Calibri" panose="020F0502020204030204" charset="0"/>
              </a:rPr>
              <a:t>Nên để cảm giác đó diễn ra một chút và suy nghĩ xem điều gì khiến mình thấy thất vọng về bản thân. </a:t>
            </a:r>
            <a:r>
              <a:rPr lang="en-US" sz="2400" i="1">
                <a:latin typeface="Calibri" panose="020F0502020204030204" charset="0"/>
                <a:cs typeface="Calibri" panose="020F0502020204030204" charset="0"/>
              </a:rPr>
              <a:t>Từ đó có thể tìm đến người thân, người mình tin tưởng để chia sẻ hoặc tham gia các hoạt động văn nghệ, thể thao theo sở thích, năng khiếu để tìm được sự thoải mái, tự tin về bản thân.</a:t>
            </a:r>
          </a:p>
        </p:txBody>
      </p:sp>
      <p:pic>
        <p:nvPicPr>
          <p:cNvPr id="4" name="Picture 3" descr="anh3"/>
          <p:cNvPicPr>
            <a:picLocks noChangeAspect="1"/>
          </p:cNvPicPr>
          <p:nvPr/>
        </p:nvPicPr>
        <p:blipFill>
          <a:blip r:embed="rId4"/>
          <a:stretch>
            <a:fillRect/>
          </a:stretch>
        </p:blipFill>
        <p:spPr>
          <a:xfrm>
            <a:off x="251460" y="828675"/>
            <a:ext cx="6650990" cy="816610"/>
          </a:xfrm>
          <a:prstGeom prst="rect">
            <a:avLst/>
          </a:prstGeom>
        </p:spPr>
      </p:pic>
      <p:sp>
        <p:nvSpPr>
          <p:cNvPr id="5" name="Rounded Rectangle 4"/>
          <p:cNvSpPr/>
          <p:nvPr/>
        </p:nvSpPr>
        <p:spPr>
          <a:xfrm>
            <a:off x="7236460" y="1563370"/>
            <a:ext cx="1656080" cy="2880360"/>
          </a:xfrm>
          <a:prstGeom prst="roundRect">
            <a:avLst>
              <a:gd name="adj" fmla="val 3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p:nvPr/>
        </p:nvPicPr>
        <p:blipFill>
          <a:blip r:embed="rId5">
            <a:clrChange>
              <a:clrFrom>
                <a:srgbClr val="FFFFFF">
                  <a:alpha val="100000"/>
                </a:srgbClr>
              </a:clrFrom>
              <a:clrTo>
                <a:srgbClr val="FFFFFF">
                  <a:alpha val="100000"/>
                  <a:alpha val="0"/>
                </a:srgbClr>
              </a:clrTo>
            </a:clrChange>
          </a:blip>
          <a:stretch>
            <a:fillRect/>
          </a:stretch>
        </p:blipFill>
        <p:spPr>
          <a:xfrm>
            <a:off x="6077585" y="1311910"/>
            <a:ext cx="3411220" cy="3689985"/>
          </a:xfrm>
          <a:prstGeom prst="rect">
            <a:avLst/>
          </a:prstGeom>
          <a:noFill/>
          <a:ln w="9525">
            <a:noFill/>
          </a:ln>
        </p:spPr>
      </p:pic>
      <p:grpSp>
        <p:nvGrpSpPr>
          <p:cNvPr id="8" name="Group 7"/>
          <p:cNvGrpSpPr/>
          <p:nvPr/>
        </p:nvGrpSpPr>
        <p:grpSpPr>
          <a:xfrm>
            <a:off x="6083935" y="1311910"/>
            <a:ext cx="3411220" cy="3689350"/>
            <a:chOff x="9581" y="2066"/>
            <a:chExt cx="5372" cy="5810"/>
          </a:xfrm>
        </p:grpSpPr>
        <p:sp>
          <p:nvSpPr>
            <p:cNvPr id="6" name="Rounded Rectangle 5"/>
            <p:cNvSpPr/>
            <p:nvPr/>
          </p:nvSpPr>
          <p:spPr>
            <a:xfrm>
              <a:off x="11406" y="2462"/>
              <a:ext cx="2608" cy="4536"/>
            </a:xfrm>
            <a:prstGeom prst="roundRect">
              <a:avLst>
                <a:gd name="adj" fmla="val 3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5">
              <a:clrChange>
                <a:clrFrom>
                  <a:srgbClr val="FFFFFF">
                    <a:alpha val="100000"/>
                  </a:srgbClr>
                </a:clrFrom>
                <a:clrTo>
                  <a:srgbClr val="FFFFFF">
                    <a:alpha val="100000"/>
                    <a:alpha val="0"/>
                  </a:srgbClr>
                </a:clrTo>
              </a:clrChange>
            </a:blip>
            <a:stretch>
              <a:fillRect/>
            </a:stretch>
          </p:blipFill>
          <p:spPr>
            <a:xfrm>
              <a:off x="9581" y="2066"/>
              <a:ext cx="5372" cy="5811"/>
            </a:xfrm>
            <a:prstGeom prst="rect">
              <a:avLst/>
            </a:prstGeom>
            <a:noFill/>
            <a:ln w="9525">
              <a:noFill/>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pic>
        <p:nvPicPr>
          <p:cNvPr id="2" name="Picture 1" descr="nhatki"/>
          <p:cNvPicPr>
            <a:picLocks noChangeAspect="1"/>
          </p:cNvPicPr>
          <p:nvPr/>
        </p:nvPicPr>
        <p:blipFill>
          <a:blip r:embed="rId3"/>
          <a:stretch>
            <a:fillRect/>
          </a:stretch>
        </p:blipFill>
        <p:spPr>
          <a:xfrm>
            <a:off x="-108585" y="-92075"/>
            <a:ext cx="6571615" cy="4931410"/>
          </a:xfrm>
          <a:prstGeom prst="rect">
            <a:avLst/>
          </a:prstGeom>
        </p:spPr>
      </p:pic>
      <p:sp>
        <p:nvSpPr>
          <p:cNvPr id="1332" name="Google Shape;1332;p43"/>
          <p:cNvSpPr/>
          <p:nvPr/>
        </p:nvSpPr>
        <p:spPr>
          <a:xfrm rot="703637">
            <a:off x="2843026" y="4394277"/>
            <a:ext cx="3233792" cy="1240059"/>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rapezoid 15"/>
          <p:cNvSpPr/>
          <p:nvPr/>
        </p:nvSpPr>
        <p:spPr>
          <a:xfrm rot="19980000">
            <a:off x="4747260" y="2799080"/>
            <a:ext cx="188595" cy="501015"/>
          </a:xfrm>
          <a:prstGeom prst="trapezoid">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8420000">
            <a:off x="5019675" y="2531745"/>
            <a:ext cx="251460" cy="705485"/>
          </a:xfrm>
          <a:prstGeom prst="trapezoid">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100000">
            <a:off x="5175885" y="2320925"/>
            <a:ext cx="188595" cy="501015"/>
          </a:xfrm>
          <a:prstGeom prst="trapezoid">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5" name="Google Shape;1375;p43"/>
          <p:cNvGrpSpPr/>
          <p:nvPr/>
        </p:nvGrpSpPr>
        <p:grpSpPr>
          <a:xfrm rot="386943">
            <a:off x="2780061" y="4210238"/>
            <a:ext cx="3396557" cy="1542111"/>
            <a:chOff x="1517892" y="3035497"/>
            <a:chExt cx="661751" cy="358923"/>
          </a:xfrm>
        </p:grpSpPr>
        <p:sp>
          <p:nvSpPr>
            <p:cNvPr id="1376" name="Google Shape;1376;p43"/>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9" name="Google Shape;1289;p42"/>
          <p:cNvSpPr/>
          <p:nvPr/>
        </p:nvSpPr>
        <p:spPr>
          <a:xfrm rot="10800000" flipH="1" flipV="1">
            <a:off x="5995035" y="195580"/>
            <a:ext cx="3060065" cy="1887855"/>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chemeClr val="bg1"/>
          </a:solidFill>
          <a:ln w="28575">
            <a:solidFill>
              <a:srgbClr val="00B0F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txBox="1">
            <a:spLocks noGrp="1"/>
          </p:cNvSpPr>
          <p:nvPr>
            <p:ph type="title" idx="2"/>
          </p:nvPr>
        </p:nvSpPr>
        <p:spPr>
          <a:xfrm>
            <a:off x="6228080" y="339725"/>
            <a:ext cx="2743200" cy="1303020"/>
          </a:xfrm>
          <a:prstGeom prst="rect">
            <a:avLst/>
          </a:prstGeom>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US" altLang="en-GB" b="1">
                <a:solidFill>
                  <a:srgbClr val="000000"/>
                </a:solidFill>
                <a:latin typeface="Calibri" panose="020F0502020204030204" charset="0"/>
                <a:cs typeface="Calibri" panose="020F0502020204030204" charset="0"/>
              </a:rPr>
              <a:t>Viết nhật kí cũng là một cách để giải tỏa cảm xúc.</a:t>
            </a:r>
          </a:p>
        </p:txBody>
      </p:sp>
      <p:sp>
        <p:nvSpPr>
          <p:cNvPr id="25" name="Google Shape;1289;p42"/>
          <p:cNvSpPr/>
          <p:nvPr/>
        </p:nvSpPr>
        <p:spPr>
          <a:xfrm rot="11220000" flipH="1" flipV="1">
            <a:off x="5715635" y="2312035"/>
            <a:ext cx="3406140" cy="2391410"/>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C1EFFF"/>
          </a:solidFill>
          <a:ln w="28575">
            <a:solidFill>
              <a:srgbClr val="000000"/>
            </a:solidFill>
            <a:prstDash val="soli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1;p42"/>
          <p:cNvSpPr txBox="1"/>
          <p:nvPr/>
        </p:nvSpPr>
        <p:spPr>
          <a:xfrm rot="600000">
            <a:off x="6087110" y="2663190"/>
            <a:ext cx="2966720" cy="130302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Fredoka One" panose="02000000000000000000"/>
              <a:buNone/>
              <a:defRPr sz="2400" b="0" i="0" u="none" strike="noStrike" cap="none">
                <a:solidFill>
                  <a:schemeClr val="lt2"/>
                </a:solidFill>
                <a:latin typeface="Fredoka One" panose="02000000000000000000"/>
                <a:ea typeface="Fredoka One" panose="02000000000000000000"/>
                <a:cs typeface="Fredoka One" panose="02000000000000000000"/>
                <a:sym typeface="Fredoka One" panose="02000000000000000000"/>
              </a:defRPr>
            </a:lvl1pPr>
            <a:lvl2pPr marR="0" lvl="1"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l" rtl="0">
              <a:lnSpc>
                <a:spcPct val="110000"/>
              </a:lnSpc>
              <a:spcBef>
                <a:spcPts val="0"/>
              </a:spcBef>
              <a:spcAft>
                <a:spcPts val="0"/>
              </a:spcAft>
              <a:buNone/>
            </a:pPr>
            <a:r>
              <a:rPr lang="en-US" altLang="en-GB" b="1">
                <a:solidFill>
                  <a:srgbClr val="000000"/>
                </a:solidFill>
                <a:latin typeface="Calibri" panose="020F0502020204030204" charset="0"/>
                <a:cs typeface="Calibri" panose="020F0502020204030204" charset="0"/>
              </a:rPr>
              <a:t>Chúng ta có thể nhìn lại, điều chỉnh việc làm của mình để làm chủ cảm xúc tốt hơn.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1289"/>
                                        </p:tgtEl>
                                        <p:attrNameLst>
                                          <p:attrName>style.visibility</p:attrName>
                                        </p:attrNameLst>
                                      </p:cBhvr>
                                      <p:to>
                                        <p:strVal val="visible"/>
                                      </p:to>
                                    </p:set>
                                    <p:anim calcmode="lin" valueType="num">
                                      <p:cBhvr additive="base">
                                        <p:cTn id="15" dur="500"/>
                                        <p:tgtEl>
                                          <p:spTgt spid="1289"/>
                                        </p:tgtEl>
                                        <p:attrNameLst>
                                          <p:attrName>ppt_x</p:attrName>
                                        </p:attrNameLst>
                                      </p:cBhvr>
                                      <p:tavLst>
                                        <p:tav tm="0">
                                          <p:val>
                                            <p:strVal val="#ppt_x+#ppt_w*1.125000"/>
                                          </p:val>
                                        </p:tav>
                                        <p:tav tm="100000">
                                          <p:val>
                                            <p:strVal val="#ppt_x"/>
                                          </p:val>
                                        </p:tav>
                                      </p:tavLst>
                                    </p:anim>
                                    <p:animEffect transition="in" filter="wipe(left)">
                                      <p:cBhvr>
                                        <p:cTn id="16" dur="500"/>
                                        <p:tgtEl>
                                          <p:spTgt spid="128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291"/>
                                        </p:tgtEl>
                                        <p:attrNameLst>
                                          <p:attrName>style.visibility</p:attrName>
                                        </p:attrNameLst>
                                      </p:cBhvr>
                                      <p:to>
                                        <p:strVal val="visible"/>
                                      </p:to>
                                    </p:set>
                                    <p:anim calcmode="lin" valueType="num">
                                      <p:cBhvr additive="base">
                                        <p:cTn id="19" dur="500"/>
                                        <p:tgtEl>
                                          <p:spTgt spid="1291"/>
                                        </p:tgtEl>
                                        <p:attrNameLst>
                                          <p:attrName>ppt_x</p:attrName>
                                        </p:attrNameLst>
                                      </p:cBhvr>
                                      <p:tavLst>
                                        <p:tav tm="0">
                                          <p:val>
                                            <p:strVal val="#ppt_x+#ppt_w*1.125000"/>
                                          </p:val>
                                        </p:tav>
                                        <p:tav tm="100000">
                                          <p:val>
                                            <p:strVal val="#ppt_x"/>
                                          </p:val>
                                        </p:tav>
                                      </p:tavLst>
                                    </p:anim>
                                    <p:animEffect transition="in" filter="wipe(left)">
                                      <p:cBhvr>
                                        <p:cTn id="20" dur="500"/>
                                        <p:tgtEl>
                                          <p:spTgt spid="129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up)">
                                      <p:cBhvr>
                                        <p:cTn id="26" dur="500"/>
                                        <p:tgtEl>
                                          <p:spTgt spid="2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ppt_y</p:attrName>
                                        </p:attrNameLst>
                                      </p:cBhvr>
                                      <p:tavLst>
                                        <p:tav tm="0">
                                          <p:val>
                                            <p:strVal val="#ppt_y+#ppt_h*1.125000"/>
                                          </p:val>
                                        </p:tav>
                                        <p:tav tm="100000">
                                          <p:val>
                                            <p:strVal val="#ppt_y"/>
                                          </p:val>
                                        </p:tav>
                                      </p:tavLst>
                                    </p:anim>
                                    <p:animEffect transition="in" filter="wipe(up)">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 grpId="0" animBg="1"/>
      <p:bldP spid="1289" grpId="1" animBg="1"/>
      <p:bldP spid="1291" grpId="0"/>
      <p:bldP spid="1291" grpId="1"/>
      <p:bldP spid="25" grpId="0" animBg="1"/>
      <p:bldP spid="25" grpId="1" animBg="1"/>
      <p:bldP spid="26" grpId="0"/>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50"/>
        <p:cNvGrpSpPr/>
        <p:nvPr/>
      </p:nvGrpSpPr>
      <p:grpSpPr>
        <a:xfrm>
          <a:off x="0" y="0"/>
          <a:ext cx="0" cy="0"/>
          <a:chOff x="0" y="0"/>
          <a:chExt cx="0" cy="0"/>
        </a:xfrm>
      </p:grpSpPr>
      <p:grpSp>
        <p:nvGrpSpPr>
          <p:cNvPr id="1193" name="Google Shape;1193;p39"/>
          <p:cNvGrpSpPr/>
          <p:nvPr/>
        </p:nvGrpSpPr>
        <p:grpSpPr>
          <a:xfrm rot="1157835">
            <a:off x="8122400" y="173486"/>
            <a:ext cx="1320618" cy="1230416"/>
            <a:chOff x="7195051" y="-202918"/>
            <a:chExt cx="880241" cy="820118"/>
          </a:xfrm>
        </p:grpSpPr>
        <p:sp>
          <p:nvSpPr>
            <p:cNvPr id="1194" name="Google Shape;1194;p39"/>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9"/>
          <p:cNvGrpSpPr/>
          <p:nvPr/>
        </p:nvGrpSpPr>
        <p:grpSpPr>
          <a:xfrm>
            <a:off x="3825225" y="4169979"/>
            <a:ext cx="670499" cy="438524"/>
            <a:chOff x="7555450" y="377766"/>
            <a:chExt cx="670499" cy="438524"/>
          </a:xfrm>
        </p:grpSpPr>
        <p:sp>
          <p:nvSpPr>
            <p:cNvPr id="1202" name="Google Shape;1202;p3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9"/>
          <p:cNvGrpSpPr/>
          <p:nvPr/>
        </p:nvGrpSpPr>
        <p:grpSpPr>
          <a:xfrm>
            <a:off x="469975" y="4304090"/>
            <a:ext cx="490228" cy="608811"/>
            <a:chOff x="7376250" y="1989890"/>
            <a:chExt cx="490228" cy="608811"/>
          </a:xfrm>
        </p:grpSpPr>
        <p:sp>
          <p:nvSpPr>
            <p:cNvPr id="1206" name="Google Shape;1206;p3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rot="20160000">
            <a:off x="7145655" y="1191895"/>
            <a:ext cx="2131060" cy="3041650"/>
            <a:chOff x="9895" y="2411"/>
            <a:chExt cx="3356" cy="4790"/>
          </a:xfrm>
        </p:grpSpPr>
        <p:grpSp>
          <p:nvGrpSpPr>
            <p:cNvPr id="1151" name="Google Shape;1151;p39"/>
            <p:cNvGrpSpPr/>
            <p:nvPr/>
          </p:nvGrpSpPr>
          <p:grpSpPr>
            <a:xfrm>
              <a:off x="9895" y="2411"/>
              <a:ext cx="3357" cy="4791"/>
              <a:chOff x="6433025" y="1427174"/>
              <a:chExt cx="2131974" cy="3041997"/>
            </a:xfrm>
          </p:grpSpPr>
          <p:sp>
            <p:nvSpPr>
              <p:cNvPr id="1152" name="Google Shape;1152;p39"/>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11258" y="4032"/>
              <a:ext cx="489" cy="464"/>
              <a:chOff x="7149116" y="2560555"/>
              <a:chExt cx="310770" cy="294658"/>
            </a:xfrm>
          </p:grpSpPr>
          <p:grpSp>
            <p:nvGrpSpPr>
              <p:cNvPr id="1210" name="Google Shape;1210;p39"/>
              <p:cNvGrpSpPr/>
              <p:nvPr/>
            </p:nvGrpSpPr>
            <p:grpSpPr>
              <a:xfrm>
                <a:off x="7149116" y="2560555"/>
                <a:ext cx="310770" cy="294658"/>
                <a:chOff x="7298566" y="2450661"/>
                <a:chExt cx="310770" cy="294658"/>
              </a:xfrm>
            </p:grpSpPr>
            <p:sp>
              <p:nvSpPr>
                <p:cNvPr id="1211" name="Google Shape;1211;p39"/>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3" name="Google Shape;1213;p39"/>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7" name="Picture 106"/>
          <p:cNvPicPr/>
          <p:nvPr/>
        </p:nvPicPr>
        <p:blipFill>
          <a:blip r:embed="rId3">
            <a:clrChange>
              <a:clrFrom>
                <a:srgbClr val="FFFFFF">
                  <a:alpha val="100000"/>
                </a:srgbClr>
              </a:clrFrom>
              <a:clrTo>
                <a:srgbClr val="FFFFFF">
                  <a:alpha val="100000"/>
                  <a:alpha val="0"/>
                </a:srgbClr>
              </a:clrTo>
            </a:clrChange>
          </a:blip>
          <a:stretch>
            <a:fillRect/>
          </a:stretch>
        </p:blipFill>
        <p:spPr>
          <a:xfrm rot="21300000">
            <a:off x="5579745" y="2439035"/>
            <a:ext cx="2439670" cy="2371725"/>
          </a:xfrm>
          <a:prstGeom prst="rect">
            <a:avLst/>
          </a:prstGeom>
          <a:noFill/>
          <a:ln w="9525">
            <a:noFill/>
          </a:ln>
        </p:spPr>
      </p:pic>
      <p:pic>
        <p:nvPicPr>
          <p:cNvPr id="5" name="Picture 4"/>
          <p:cNvPicPr/>
          <p:nvPr/>
        </p:nvPicPr>
        <p:blipFill>
          <a:blip r:embed="rId3">
            <a:clrChange>
              <a:clrFrom>
                <a:srgbClr val="FFFFFF">
                  <a:alpha val="100000"/>
                </a:srgbClr>
              </a:clrFrom>
              <a:clrTo>
                <a:srgbClr val="FFFFFF">
                  <a:alpha val="100000"/>
                  <a:alpha val="0"/>
                </a:srgbClr>
              </a:clrTo>
            </a:clrChange>
          </a:blip>
          <a:stretch>
            <a:fillRect/>
          </a:stretch>
        </p:blipFill>
        <p:spPr>
          <a:xfrm rot="20940000">
            <a:off x="4700905" y="3686810"/>
            <a:ext cx="1517015" cy="1495425"/>
          </a:xfrm>
          <a:prstGeom prst="rect">
            <a:avLst/>
          </a:prstGeom>
          <a:noFill/>
          <a:ln w="9525">
            <a:noFill/>
          </a:ln>
        </p:spPr>
      </p:pic>
      <p:grpSp>
        <p:nvGrpSpPr>
          <p:cNvPr id="1272" name="Google Shape;1272;p41"/>
          <p:cNvGrpSpPr/>
          <p:nvPr/>
        </p:nvGrpSpPr>
        <p:grpSpPr>
          <a:xfrm rot="16920000">
            <a:off x="168275" y="4144645"/>
            <a:ext cx="831215" cy="888365"/>
            <a:chOff x="439971" y="5143488"/>
            <a:chExt cx="1787568" cy="1989868"/>
          </a:xfrm>
        </p:grpSpPr>
        <p:sp>
          <p:nvSpPr>
            <p:cNvPr id="1273"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272;p41"/>
          <p:cNvGrpSpPr/>
          <p:nvPr/>
        </p:nvGrpSpPr>
        <p:grpSpPr>
          <a:xfrm rot="600000">
            <a:off x="1044575" y="4271010"/>
            <a:ext cx="831215" cy="888365"/>
            <a:chOff x="439971" y="5143488"/>
            <a:chExt cx="1787568" cy="1989868"/>
          </a:xfrm>
        </p:grpSpPr>
        <p:sp>
          <p:nvSpPr>
            <p:cNvPr id="14"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chu"/>
          <p:cNvPicPr>
            <a:picLocks noChangeAspect="1"/>
          </p:cNvPicPr>
          <p:nvPr/>
        </p:nvPicPr>
        <p:blipFill>
          <a:blip r:embed="rId4"/>
          <a:stretch>
            <a:fillRect/>
          </a:stretch>
        </p:blipFill>
        <p:spPr>
          <a:xfrm>
            <a:off x="323850" y="181610"/>
            <a:ext cx="6742430" cy="35115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4" name="Google Shape;1624;p49"/>
          <p:cNvSpPr/>
          <p:nvPr/>
        </p:nvSpPr>
        <p:spPr>
          <a:xfrm>
            <a:off x="6592238" y="39216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9"/>
          <p:cNvSpPr/>
          <p:nvPr/>
        </p:nvSpPr>
        <p:spPr>
          <a:xfrm>
            <a:off x="1342900" y="4556975"/>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rot="-1330541">
            <a:off x="6339812" y="2614732"/>
            <a:ext cx="97" cy="2612"/>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a:off x="1645809" y="2909758"/>
            <a:ext cx="78" cy="2115"/>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49"/>
          <p:cNvGrpSpPr/>
          <p:nvPr/>
        </p:nvGrpSpPr>
        <p:grpSpPr>
          <a:xfrm>
            <a:off x="7958347" y="1050227"/>
            <a:ext cx="597856" cy="450947"/>
            <a:chOff x="2533682" y="3720159"/>
            <a:chExt cx="248847" cy="187691"/>
          </a:xfrm>
        </p:grpSpPr>
        <p:sp>
          <p:nvSpPr>
            <p:cNvPr id="1631" name="Google Shape;1631;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49"/>
          <p:cNvGrpSpPr/>
          <p:nvPr/>
        </p:nvGrpSpPr>
        <p:grpSpPr>
          <a:xfrm>
            <a:off x="416172" y="3292102"/>
            <a:ext cx="597856" cy="450947"/>
            <a:chOff x="2533682" y="3720159"/>
            <a:chExt cx="248847" cy="187691"/>
          </a:xfrm>
        </p:grpSpPr>
        <p:sp>
          <p:nvSpPr>
            <p:cNvPr id="1635" name="Google Shape;1635;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49"/>
          <p:cNvGrpSpPr/>
          <p:nvPr/>
        </p:nvGrpSpPr>
        <p:grpSpPr>
          <a:xfrm rot="411288">
            <a:off x="-128976" y="290051"/>
            <a:ext cx="1240445" cy="1045885"/>
            <a:chOff x="-201577" y="239678"/>
            <a:chExt cx="1424943" cy="1201445"/>
          </a:xfrm>
        </p:grpSpPr>
        <p:sp>
          <p:nvSpPr>
            <p:cNvPr id="1639" name="Google Shape;1639;p49"/>
            <p:cNvSpPr/>
            <p:nvPr/>
          </p:nvSpPr>
          <p:spPr>
            <a:xfrm>
              <a:off x="97815" y="239678"/>
              <a:ext cx="1125551" cy="1201445"/>
            </a:xfrm>
            <a:custGeom>
              <a:avLst/>
              <a:gdLst/>
              <a:ahLst/>
              <a:cxnLst/>
              <a:rect l="l" t="t" r="r" b="b"/>
              <a:pathLst>
                <a:path w="11553" h="12332" extrusionOk="0">
                  <a:moveTo>
                    <a:pt x="4336" y="0"/>
                  </a:moveTo>
                  <a:cubicBezTo>
                    <a:pt x="3946" y="0"/>
                    <a:pt x="3531" y="52"/>
                    <a:pt x="3141" y="156"/>
                  </a:cubicBezTo>
                  <a:cubicBezTo>
                    <a:pt x="2726" y="234"/>
                    <a:pt x="2337" y="364"/>
                    <a:pt x="1947" y="520"/>
                  </a:cubicBezTo>
                  <a:cubicBezTo>
                    <a:pt x="1532" y="701"/>
                    <a:pt x="1142" y="909"/>
                    <a:pt x="779" y="1169"/>
                  </a:cubicBezTo>
                  <a:cubicBezTo>
                    <a:pt x="571" y="1298"/>
                    <a:pt x="416" y="1428"/>
                    <a:pt x="234" y="1584"/>
                  </a:cubicBezTo>
                  <a:lnTo>
                    <a:pt x="0" y="1792"/>
                  </a:lnTo>
                  <a:lnTo>
                    <a:pt x="52" y="1844"/>
                  </a:lnTo>
                  <a:cubicBezTo>
                    <a:pt x="156" y="1999"/>
                    <a:pt x="234" y="2129"/>
                    <a:pt x="312" y="2285"/>
                  </a:cubicBezTo>
                  <a:cubicBezTo>
                    <a:pt x="390" y="2441"/>
                    <a:pt x="467" y="2597"/>
                    <a:pt x="519" y="2778"/>
                  </a:cubicBezTo>
                  <a:cubicBezTo>
                    <a:pt x="649" y="3116"/>
                    <a:pt x="753" y="3479"/>
                    <a:pt x="857" y="3843"/>
                  </a:cubicBezTo>
                  <a:cubicBezTo>
                    <a:pt x="935" y="4206"/>
                    <a:pt x="1039" y="4544"/>
                    <a:pt x="1168" y="4855"/>
                  </a:cubicBezTo>
                  <a:cubicBezTo>
                    <a:pt x="1246" y="5037"/>
                    <a:pt x="1324" y="5219"/>
                    <a:pt x="1402" y="5400"/>
                  </a:cubicBezTo>
                  <a:cubicBezTo>
                    <a:pt x="1480" y="5556"/>
                    <a:pt x="1584" y="5764"/>
                    <a:pt x="1662" y="5919"/>
                  </a:cubicBezTo>
                  <a:cubicBezTo>
                    <a:pt x="1843" y="6283"/>
                    <a:pt x="2051" y="6620"/>
                    <a:pt x="2285" y="6932"/>
                  </a:cubicBezTo>
                  <a:cubicBezTo>
                    <a:pt x="2648" y="7425"/>
                    <a:pt x="3064" y="7867"/>
                    <a:pt x="3531" y="8230"/>
                  </a:cubicBezTo>
                  <a:cubicBezTo>
                    <a:pt x="3816" y="8464"/>
                    <a:pt x="4128" y="8671"/>
                    <a:pt x="4439" y="8879"/>
                  </a:cubicBezTo>
                  <a:cubicBezTo>
                    <a:pt x="4751" y="9035"/>
                    <a:pt x="5063" y="9191"/>
                    <a:pt x="5400" y="9320"/>
                  </a:cubicBezTo>
                  <a:cubicBezTo>
                    <a:pt x="5919" y="9554"/>
                    <a:pt x="6464" y="9762"/>
                    <a:pt x="7010" y="9943"/>
                  </a:cubicBezTo>
                  <a:cubicBezTo>
                    <a:pt x="7555" y="10151"/>
                    <a:pt x="8048" y="10333"/>
                    <a:pt x="8541" y="10541"/>
                  </a:cubicBezTo>
                  <a:cubicBezTo>
                    <a:pt x="9060" y="10774"/>
                    <a:pt x="9554" y="11034"/>
                    <a:pt x="9995" y="11371"/>
                  </a:cubicBezTo>
                  <a:cubicBezTo>
                    <a:pt x="10229" y="11527"/>
                    <a:pt x="10436" y="11709"/>
                    <a:pt x="10644" y="11916"/>
                  </a:cubicBezTo>
                  <a:cubicBezTo>
                    <a:pt x="10800" y="12046"/>
                    <a:pt x="10930" y="12202"/>
                    <a:pt x="11059" y="12332"/>
                  </a:cubicBezTo>
                  <a:cubicBezTo>
                    <a:pt x="11059" y="12306"/>
                    <a:pt x="11059" y="12280"/>
                    <a:pt x="11059" y="12254"/>
                  </a:cubicBezTo>
                  <a:lnTo>
                    <a:pt x="11059" y="12098"/>
                  </a:lnTo>
                  <a:lnTo>
                    <a:pt x="11059" y="11839"/>
                  </a:lnTo>
                  <a:cubicBezTo>
                    <a:pt x="11059" y="11060"/>
                    <a:pt x="11137" y="10281"/>
                    <a:pt x="11241" y="9554"/>
                  </a:cubicBezTo>
                  <a:lnTo>
                    <a:pt x="11293" y="9035"/>
                  </a:lnTo>
                  <a:cubicBezTo>
                    <a:pt x="11371" y="8464"/>
                    <a:pt x="11449" y="7867"/>
                    <a:pt x="11475" y="7295"/>
                  </a:cubicBezTo>
                  <a:cubicBezTo>
                    <a:pt x="11553" y="6569"/>
                    <a:pt x="11527" y="5842"/>
                    <a:pt x="11449" y="5115"/>
                  </a:cubicBezTo>
                  <a:cubicBezTo>
                    <a:pt x="11397" y="4777"/>
                    <a:pt x="11293" y="4414"/>
                    <a:pt x="11189" y="4076"/>
                  </a:cubicBezTo>
                  <a:cubicBezTo>
                    <a:pt x="11085" y="3739"/>
                    <a:pt x="10930" y="3401"/>
                    <a:pt x="10748" y="3090"/>
                  </a:cubicBezTo>
                  <a:cubicBezTo>
                    <a:pt x="10307" y="2389"/>
                    <a:pt x="9735" y="1792"/>
                    <a:pt x="9086" y="1350"/>
                  </a:cubicBezTo>
                  <a:cubicBezTo>
                    <a:pt x="8385" y="857"/>
                    <a:pt x="7607" y="494"/>
                    <a:pt x="6776" y="260"/>
                  </a:cubicBezTo>
                  <a:cubicBezTo>
                    <a:pt x="6101" y="78"/>
                    <a:pt x="5426" y="0"/>
                    <a:pt x="4751" y="0"/>
                  </a:cubicBez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a:off x="-201577" y="323172"/>
              <a:ext cx="1364242" cy="1011759"/>
            </a:xfrm>
            <a:custGeom>
              <a:avLst/>
              <a:gdLst/>
              <a:ahLst/>
              <a:cxnLst/>
              <a:rect l="l" t="t" r="r" b="b"/>
              <a:pathLst>
                <a:path w="14003" h="10385" extrusionOk="0">
                  <a:moveTo>
                    <a:pt x="8213" y="0"/>
                  </a:moveTo>
                  <a:cubicBezTo>
                    <a:pt x="7954" y="26"/>
                    <a:pt x="7694" y="52"/>
                    <a:pt x="7435" y="78"/>
                  </a:cubicBezTo>
                  <a:cubicBezTo>
                    <a:pt x="7175" y="104"/>
                    <a:pt x="6889" y="130"/>
                    <a:pt x="6630" y="156"/>
                  </a:cubicBezTo>
                  <a:cubicBezTo>
                    <a:pt x="6344" y="208"/>
                    <a:pt x="6059" y="260"/>
                    <a:pt x="5799" y="338"/>
                  </a:cubicBezTo>
                  <a:cubicBezTo>
                    <a:pt x="5565" y="390"/>
                    <a:pt x="5358" y="467"/>
                    <a:pt x="5150" y="571"/>
                  </a:cubicBezTo>
                  <a:cubicBezTo>
                    <a:pt x="5020" y="571"/>
                    <a:pt x="4864" y="545"/>
                    <a:pt x="4735" y="545"/>
                  </a:cubicBezTo>
                  <a:lnTo>
                    <a:pt x="4319" y="545"/>
                  </a:lnTo>
                  <a:cubicBezTo>
                    <a:pt x="3696" y="545"/>
                    <a:pt x="3099" y="597"/>
                    <a:pt x="2502" y="675"/>
                  </a:cubicBezTo>
                  <a:cubicBezTo>
                    <a:pt x="2139" y="727"/>
                    <a:pt x="1775" y="805"/>
                    <a:pt x="1412" y="883"/>
                  </a:cubicBezTo>
                  <a:cubicBezTo>
                    <a:pt x="1048" y="961"/>
                    <a:pt x="711" y="1065"/>
                    <a:pt x="347" y="1194"/>
                  </a:cubicBezTo>
                  <a:cubicBezTo>
                    <a:pt x="269" y="1220"/>
                    <a:pt x="192" y="1272"/>
                    <a:pt x="140" y="1350"/>
                  </a:cubicBezTo>
                  <a:cubicBezTo>
                    <a:pt x="0" y="1582"/>
                    <a:pt x="172" y="1856"/>
                    <a:pt x="433" y="1856"/>
                  </a:cubicBezTo>
                  <a:cubicBezTo>
                    <a:pt x="464" y="1856"/>
                    <a:pt x="496" y="1852"/>
                    <a:pt x="529" y="1843"/>
                  </a:cubicBezTo>
                  <a:cubicBezTo>
                    <a:pt x="970" y="1714"/>
                    <a:pt x="1386" y="1610"/>
                    <a:pt x="1827" y="1506"/>
                  </a:cubicBezTo>
                  <a:cubicBezTo>
                    <a:pt x="2242" y="1402"/>
                    <a:pt x="2658" y="1350"/>
                    <a:pt x="3073" y="1298"/>
                  </a:cubicBezTo>
                  <a:cubicBezTo>
                    <a:pt x="3333" y="1272"/>
                    <a:pt x="3592" y="1246"/>
                    <a:pt x="3852" y="1220"/>
                  </a:cubicBezTo>
                  <a:cubicBezTo>
                    <a:pt x="4034" y="1376"/>
                    <a:pt x="4215" y="1532"/>
                    <a:pt x="4371" y="1714"/>
                  </a:cubicBezTo>
                  <a:cubicBezTo>
                    <a:pt x="4579" y="1921"/>
                    <a:pt x="4761" y="2129"/>
                    <a:pt x="4916" y="2363"/>
                  </a:cubicBezTo>
                  <a:cubicBezTo>
                    <a:pt x="5046" y="2518"/>
                    <a:pt x="5150" y="2674"/>
                    <a:pt x="5254" y="2856"/>
                  </a:cubicBezTo>
                  <a:cubicBezTo>
                    <a:pt x="5272" y="2874"/>
                    <a:pt x="5304" y="2893"/>
                    <a:pt x="5330" y="2893"/>
                  </a:cubicBezTo>
                  <a:cubicBezTo>
                    <a:pt x="5340" y="2893"/>
                    <a:pt x="5350" y="2889"/>
                    <a:pt x="5358" y="2882"/>
                  </a:cubicBezTo>
                  <a:cubicBezTo>
                    <a:pt x="5410" y="2856"/>
                    <a:pt x="5436" y="2804"/>
                    <a:pt x="5410" y="2778"/>
                  </a:cubicBezTo>
                  <a:cubicBezTo>
                    <a:pt x="5306" y="2596"/>
                    <a:pt x="5202" y="2440"/>
                    <a:pt x="5098" y="2259"/>
                  </a:cubicBezTo>
                  <a:cubicBezTo>
                    <a:pt x="4994" y="2103"/>
                    <a:pt x="4890" y="1973"/>
                    <a:pt x="4787" y="1817"/>
                  </a:cubicBezTo>
                  <a:cubicBezTo>
                    <a:pt x="4605" y="1610"/>
                    <a:pt x="4423" y="1402"/>
                    <a:pt x="4215" y="1220"/>
                  </a:cubicBezTo>
                  <a:lnTo>
                    <a:pt x="4605" y="1220"/>
                  </a:lnTo>
                  <a:cubicBezTo>
                    <a:pt x="4890" y="1220"/>
                    <a:pt x="5202" y="1246"/>
                    <a:pt x="5488" y="1272"/>
                  </a:cubicBezTo>
                  <a:cubicBezTo>
                    <a:pt x="5669" y="1376"/>
                    <a:pt x="5825" y="1480"/>
                    <a:pt x="6007" y="1610"/>
                  </a:cubicBezTo>
                  <a:cubicBezTo>
                    <a:pt x="6370" y="1895"/>
                    <a:pt x="6682" y="2233"/>
                    <a:pt x="6967" y="2622"/>
                  </a:cubicBezTo>
                  <a:cubicBezTo>
                    <a:pt x="7305" y="3115"/>
                    <a:pt x="7590" y="3635"/>
                    <a:pt x="7798" y="4180"/>
                  </a:cubicBezTo>
                  <a:cubicBezTo>
                    <a:pt x="8058" y="4881"/>
                    <a:pt x="8265" y="5608"/>
                    <a:pt x="8421" y="6335"/>
                  </a:cubicBezTo>
                  <a:cubicBezTo>
                    <a:pt x="8421" y="6373"/>
                    <a:pt x="8449" y="6397"/>
                    <a:pt x="8484" y="6397"/>
                  </a:cubicBezTo>
                  <a:cubicBezTo>
                    <a:pt x="8497" y="6397"/>
                    <a:pt x="8511" y="6393"/>
                    <a:pt x="8525" y="6386"/>
                  </a:cubicBezTo>
                  <a:cubicBezTo>
                    <a:pt x="8577" y="6386"/>
                    <a:pt x="8603" y="6335"/>
                    <a:pt x="8577" y="6283"/>
                  </a:cubicBezTo>
                  <a:cubicBezTo>
                    <a:pt x="8395" y="5218"/>
                    <a:pt x="8058" y="4154"/>
                    <a:pt x="7616" y="3167"/>
                  </a:cubicBezTo>
                  <a:cubicBezTo>
                    <a:pt x="7383" y="2674"/>
                    <a:pt x="7071" y="2233"/>
                    <a:pt x="6708" y="1843"/>
                  </a:cubicBezTo>
                  <a:cubicBezTo>
                    <a:pt x="6552" y="1662"/>
                    <a:pt x="6344" y="1480"/>
                    <a:pt x="6162" y="1324"/>
                  </a:cubicBezTo>
                  <a:lnTo>
                    <a:pt x="6162" y="1324"/>
                  </a:lnTo>
                  <a:cubicBezTo>
                    <a:pt x="6967" y="1454"/>
                    <a:pt x="7746" y="1662"/>
                    <a:pt x="8473" y="1973"/>
                  </a:cubicBezTo>
                  <a:cubicBezTo>
                    <a:pt x="8655" y="2051"/>
                    <a:pt x="8836" y="2155"/>
                    <a:pt x="9018" y="2233"/>
                  </a:cubicBezTo>
                  <a:lnTo>
                    <a:pt x="9096" y="2311"/>
                  </a:lnTo>
                  <a:cubicBezTo>
                    <a:pt x="9408" y="2674"/>
                    <a:pt x="9693" y="3089"/>
                    <a:pt x="9927" y="3531"/>
                  </a:cubicBezTo>
                  <a:cubicBezTo>
                    <a:pt x="10057" y="3764"/>
                    <a:pt x="10186" y="4024"/>
                    <a:pt x="10290" y="4258"/>
                  </a:cubicBezTo>
                  <a:cubicBezTo>
                    <a:pt x="10342" y="4439"/>
                    <a:pt x="10394" y="4621"/>
                    <a:pt x="10446" y="4777"/>
                  </a:cubicBezTo>
                  <a:cubicBezTo>
                    <a:pt x="10524" y="4959"/>
                    <a:pt x="10550" y="5140"/>
                    <a:pt x="10602" y="5322"/>
                  </a:cubicBezTo>
                  <a:cubicBezTo>
                    <a:pt x="10680" y="5712"/>
                    <a:pt x="10758" y="6075"/>
                    <a:pt x="10783" y="6464"/>
                  </a:cubicBezTo>
                  <a:cubicBezTo>
                    <a:pt x="10835" y="6854"/>
                    <a:pt x="10861" y="7243"/>
                    <a:pt x="10887" y="7633"/>
                  </a:cubicBezTo>
                  <a:cubicBezTo>
                    <a:pt x="10887" y="7672"/>
                    <a:pt x="10920" y="7691"/>
                    <a:pt x="10955" y="7691"/>
                  </a:cubicBezTo>
                  <a:cubicBezTo>
                    <a:pt x="10991" y="7691"/>
                    <a:pt x="11030" y="7672"/>
                    <a:pt x="11043" y="7633"/>
                  </a:cubicBezTo>
                  <a:cubicBezTo>
                    <a:pt x="11043" y="7373"/>
                    <a:pt x="11017" y="7087"/>
                    <a:pt x="10991" y="6828"/>
                  </a:cubicBezTo>
                  <a:cubicBezTo>
                    <a:pt x="10991" y="6568"/>
                    <a:pt x="10939" y="6283"/>
                    <a:pt x="10913" y="6023"/>
                  </a:cubicBezTo>
                  <a:cubicBezTo>
                    <a:pt x="10835" y="5452"/>
                    <a:pt x="10706" y="4907"/>
                    <a:pt x="10524" y="4388"/>
                  </a:cubicBezTo>
                  <a:cubicBezTo>
                    <a:pt x="10368" y="3894"/>
                    <a:pt x="10160" y="3427"/>
                    <a:pt x="9875" y="2986"/>
                  </a:cubicBezTo>
                  <a:cubicBezTo>
                    <a:pt x="9823" y="2856"/>
                    <a:pt x="9719" y="2726"/>
                    <a:pt x="9641" y="2622"/>
                  </a:cubicBezTo>
                  <a:lnTo>
                    <a:pt x="9641" y="2622"/>
                  </a:lnTo>
                  <a:cubicBezTo>
                    <a:pt x="9849" y="2752"/>
                    <a:pt x="10031" y="2882"/>
                    <a:pt x="10212" y="3038"/>
                  </a:cubicBezTo>
                  <a:cubicBezTo>
                    <a:pt x="10472" y="3245"/>
                    <a:pt x="10706" y="3453"/>
                    <a:pt x="10939" y="3687"/>
                  </a:cubicBezTo>
                  <a:cubicBezTo>
                    <a:pt x="11147" y="3894"/>
                    <a:pt x="11355" y="4128"/>
                    <a:pt x="11536" y="4388"/>
                  </a:cubicBezTo>
                  <a:cubicBezTo>
                    <a:pt x="11744" y="4673"/>
                    <a:pt x="11926" y="4985"/>
                    <a:pt x="12107" y="5322"/>
                  </a:cubicBezTo>
                  <a:cubicBezTo>
                    <a:pt x="12159" y="5426"/>
                    <a:pt x="12211" y="5530"/>
                    <a:pt x="12263" y="5634"/>
                  </a:cubicBezTo>
                  <a:cubicBezTo>
                    <a:pt x="12315" y="5789"/>
                    <a:pt x="12367" y="5945"/>
                    <a:pt x="12393" y="6101"/>
                  </a:cubicBezTo>
                  <a:cubicBezTo>
                    <a:pt x="12445" y="6283"/>
                    <a:pt x="12471" y="6490"/>
                    <a:pt x="12497" y="6672"/>
                  </a:cubicBezTo>
                  <a:cubicBezTo>
                    <a:pt x="12549" y="7010"/>
                    <a:pt x="12549" y="7347"/>
                    <a:pt x="12549" y="7685"/>
                  </a:cubicBezTo>
                  <a:cubicBezTo>
                    <a:pt x="12549" y="8048"/>
                    <a:pt x="12523" y="8411"/>
                    <a:pt x="12497" y="8775"/>
                  </a:cubicBezTo>
                  <a:cubicBezTo>
                    <a:pt x="12497" y="8827"/>
                    <a:pt x="12523" y="8853"/>
                    <a:pt x="12575" y="8879"/>
                  </a:cubicBezTo>
                  <a:cubicBezTo>
                    <a:pt x="12601" y="8853"/>
                    <a:pt x="12601" y="8801"/>
                    <a:pt x="12601" y="8775"/>
                  </a:cubicBezTo>
                  <a:cubicBezTo>
                    <a:pt x="12653" y="8178"/>
                    <a:pt x="12679" y="7581"/>
                    <a:pt x="12679" y="6984"/>
                  </a:cubicBezTo>
                  <a:cubicBezTo>
                    <a:pt x="12679" y="6906"/>
                    <a:pt x="12679" y="6828"/>
                    <a:pt x="12653" y="6750"/>
                  </a:cubicBezTo>
                  <a:lnTo>
                    <a:pt x="12653" y="6750"/>
                  </a:lnTo>
                  <a:cubicBezTo>
                    <a:pt x="12705" y="6906"/>
                    <a:pt x="12757" y="7036"/>
                    <a:pt x="12782" y="7191"/>
                  </a:cubicBezTo>
                  <a:cubicBezTo>
                    <a:pt x="12886" y="7503"/>
                    <a:pt x="12990" y="7866"/>
                    <a:pt x="13094" y="8204"/>
                  </a:cubicBezTo>
                  <a:cubicBezTo>
                    <a:pt x="13276" y="8905"/>
                    <a:pt x="13483" y="9606"/>
                    <a:pt x="13691" y="10307"/>
                  </a:cubicBezTo>
                  <a:cubicBezTo>
                    <a:pt x="13717" y="10358"/>
                    <a:pt x="13743" y="10384"/>
                    <a:pt x="13795" y="10384"/>
                  </a:cubicBezTo>
                  <a:cubicBezTo>
                    <a:pt x="13847" y="10358"/>
                    <a:pt x="13873" y="10333"/>
                    <a:pt x="13873" y="10281"/>
                  </a:cubicBezTo>
                  <a:cubicBezTo>
                    <a:pt x="13613" y="9450"/>
                    <a:pt x="13406" y="8593"/>
                    <a:pt x="13224" y="7736"/>
                  </a:cubicBezTo>
                  <a:cubicBezTo>
                    <a:pt x="13068" y="7217"/>
                    <a:pt x="12938" y="6672"/>
                    <a:pt x="12757" y="6153"/>
                  </a:cubicBezTo>
                  <a:lnTo>
                    <a:pt x="12757" y="6153"/>
                  </a:lnTo>
                  <a:cubicBezTo>
                    <a:pt x="12886" y="6257"/>
                    <a:pt x="13016" y="6361"/>
                    <a:pt x="13120" y="6464"/>
                  </a:cubicBezTo>
                  <a:cubicBezTo>
                    <a:pt x="13276" y="6646"/>
                    <a:pt x="13431" y="6802"/>
                    <a:pt x="13587" y="6984"/>
                  </a:cubicBezTo>
                  <a:cubicBezTo>
                    <a:pt x="13665" y="7113"/>
                    <a:pt x="13769" y="7269"/>
                    <a:pt x="13847" y="7425"/>
                  </a:cubicBezTo>
                  <a:cubicBezTo>
                    <a:pt x="13865" y="7443"/>
                    <a:pt x="13897" y="7462"/>
                    <a:pt x="13923" y="7462"/>
                  </a:cubicBezTo>
                  <a:cubicBezTo>
                    <a:pt x="13933" y="7462"/>
                    <a:pt x="13943" y="7458"/>
                    <a:pt x="13951" y="7451"/>
                  </a:cubicBezTo>
                  <a:cubicBezTo>
                    <a:pt x="13977" y="7425"/>
                    <a:pt x="14003" y="7373"/>
                    <a:pt x="13977" y="7347"/>
                  </a:cubicBezTo>
                  <a:cubicBezTo>
                    <a:pt x="13899" y="7217"/>
                    <a:pt x="13821" y="7087"/>
                    <a:pt x="13743" y="6958"/>
                  </a:cubicBezTo>
                  <a:cubicBezTo>
                    <a:pt x="13639" y="6828"/>
                    <a:pt x="13535" y="6698"/>
                    <a:pt x="13431" y="6568"/>
                  </a:cubicBezTo>
                  <a:cubicBezTo>
                    <a:pt x="13198" y="6309"/>
                    <a:pt x="12964" y="6075"/>
                    <a:pt x="12679" y="5841"/>
                  </a:cubicBezTo>
                  <a:lnTo>
                    <a:pt x="12653" y="5841"/>
                  </a:lnTo>
                  <a:cubicBezTo>
                    <a:pt x="12601" y="5686"/>
                    <a:pt x="12549" y="5556"/>
                    <a:pt x="12471" y="5400"/>
                  </a:cubicBezTo>
                  <a:cubicBezTo>
                    <a:pt x="12159" y="4647"/>
                    <a:pt x="11718" y="3972"/>
                    <a:pt x="11173" y="3349"/>
                  </a:cubicBezTo>
                  <a:lnTo>
                    <a:pt x="11173" y="3349"/>
                  </a:lnTo>
                  <a:cubicBezTo>
                    <a:pt x="11251" y="3375"/>
                    <a:pt x="11329" y="3401"/>
                    <a:pt x="11407" y="3401"/>
                  </a:cubicBezTo>
                  <a:cubicBezTo>
                    <a:pt x="11614" y="3479"/>
                    <a:pt x="11796" y="3531"/>
                    <a:pt x="12004" y="3609"/>
                  </a:cubicBezTo>
                  <a:cubicBezTo>
                    <a:pt x="12289" y="3738"/>
                    <a:pt x="12575" y="3894"/>
                    <a:pt x="12834" y="4076"/>
                  </a:cubicBezTo>
                  <a:cubicBezTo>
                    <a:pt x="13120" y="4258"/>
                    <a:pt x="13406" y="4465"/>
                    <a:pt x="13691" y="4673"/>
                  </a:cubicBezTo>
                  <a:lnTo>
                    <a:pt x="13743" y="4673"/>
                  </a:lnTo>
                  <a:cubicBezTo>
                    <a:pt x="13769" y="4673"/>
                    <a:pt x="13795" y="4647"/>
                    <a:pt x="13795" y="4621"/>
                  </a:cubicBezTo>
                  <a:cubicBezTo>
                    <a:pt x="13821" y="4621"/>
                    <a:pt x="13821" y="4595"/>
                    <a:pt x="13795" y="4569"/>
                  </a:cubicBezTo>
                  <a:cubicBezTo>
                    <a:pt x="13795" y="4543"/>
                    <a:pt x="13769" y="4517"/>
                    <a:pt x="13769" y="4517"/>
                  </a:cubicBezTo>
                  <a:cubicBezTo>
                    <a:pt x="13561" y="4336"/>
                    <a:pt x="13328" y="4180"/>
                    <a:pt x="13120" y="4024"/>
                  </a:cubicBezTo>
                  <a:cubicBezTo>
                    <a:pt x="12886" y="3868"/>
                    <a:pt x="12627" y="3713"/>
                    <a:pt x="12393" y="3583"/>
                  </a:cubicBezTo>
                  <a:cubicBezTo>
                    <a:pt x="12159" y="3453"/>
                    <a:pt x="11926" y="3349"/>
                    <a:pt x="11692" y="3245"/>
                  </a:cubicBezTo>
                  <a:cubicBezTo>
                    <a:pt x="11433" y="3141"/>
                    <a:pt x="11147" y="3089"/>
                    <a:pt x="10887" y="3038"/>
                  </a:cubicBezTo>
                  <a:cubicBezTo>
                    <a:pt x="10628" y="2778"/>
                    <a:pt x="10342" y="2544"/>
                    <a:pt x="10057" y="2311"/>
                  </a:cubicBezTo>
                  <a:cubicBezTo>
                    <a:pt x="9745" y="2077"/>
                    <a:pt x="9408" y="1869"/>
                    <a:pt x="9070" y="1688"/>
                  </a:cubicBezTo>
                  <a:cubicBezTo>
                    <a:pt x="9252" y="1636"/>
                    <a:pt x="9434" y="1610"/>
                    <a:pt x="9615" y="1584"/>
                  </a:cubicBezTo>
                  <a:cubicBezTo>
                    <a:pt x="9823" y="1558"/>
                    <a:pt x="10037" y="1545"/>
                    <a:pt x="10255" y="1545"/>
                  </a:cubicBezTo>
                  <a:cubicBezTo>
                    <a:pt x="10472" y="1545"/>
                    <a:pt x="10693" y="1558"/>
                    <a:pt x="10913" y="1584"/>
                  </a:cubicBezTo>
                  <a:cubicBezTo>
                    <a:pt x="11173" y="1636"/>
                    <a:pt x="11433" y="1688"/>
                    <a:pt x="11692" y="1791"/>
                  </a:cubicBezTo>
                  <a:cubicBezTo>
                    <a:pt x="11822" y="1869"/>
                    <a:pt x="11952" y="1921"/>
                    <a:pt x="12082" y="1999"/>
                  </a:cubicBezTo>
                  <a:cubicBezTo>
                    <a:pt x="12092" y="2010"/>
                    <a:pt x="12107" y="2016"/>
                    <a:pt x="12123" y="2016"/>
                  </a:cubicBezTo>
                  <a:cubicBezTo>
                    <a:pt x="12146" y="2016"/>
                    <a:pt x="12170" y="2004"/>
                    <a:pt x="12185" y="1973"/>
                  </a:cubicBezTo>
                  <a:cubicBezTo>
                    <a:pt x="12211" y="1947"/>
                    <a:pt x="12211" y="1895"/>
                    <a:pt x="12159" y="1869"/>
                  </a:cubicBezTo>
                  <a:cubicBezTo>
                    <a:pt x="11666" y="1532"/>
                    <a:pt x="11069" y="1350"/>
                    <a:pt x="10472" y="1324"/>
                  </a:cubicBezTo>
                  <a:lnTo>
                    <a:pt x="10109" y="1324"/>
                  </a:lnTo>
                  <a:cubicBezTo>
                    <a:pt x="9901" y="1324"/>
                    <a:pt x="9693" y="1324"/>
                    <a:pt x="9459" y="1376"/>
                  </a:cubicBezTo>
                  <a:cubicBezTo>
                    <a:pt x="9226" y="1402"/>
                    <a:pt x="8992" y="1428"/>
                    <a:pt x="8759" y="1506"/>
                  </a:cubicBezTo>
                  <a:cubicBezTo>
                    <a:pt x="7798" y="1039"/>
                    <a:pt x="6786" y="753"/>
                    <a:pt x="5747" y="623"/>
                  </a:cubicBezTo>
                  <a:cubicBezTo>
                    <a:pt x="6396" y="416"/>
                    <a:pt x="7097" y="286"/>
                    <a:pt x="7798" y="234"/>
                  </a:cubicBezTo>
                  <a:lnTo>
                    <a:pt x="8213" y="182"/>
                  </a:lnTo>
                  <a:cubicBezTo>
                    <a:pt x="8239" y="182"/>
                    <a:pt x="8265" y="182"/>
                    <a:pt x="8265" y="156"/>
                  </a:cubicBezTo>
                  <a:cubicBezTo>
                    <a:pt x="8317" y="104"/>
                    <a:pt x="8291" y="0"/>
                    <a:pt x="8213"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a:off x="555622" y="345872"/>
              <a:ext cx="97" cy="97"/>
            </a:xfrm>
            <a:custGeom>
              <a:avLst/>
              <a:gdLst/>
              <a:ahLst/>
              <a:cxnLst/>
              <a:rect l="l" t="t" r="r" b="b"/>
              <a:pathLst>
                <a:path w="1" h="1" extrusionOk="0">
                  <a:moveTo>
                    <a:pt x="0" y="1"/>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a:off x="555622" y="345872"/>
              <a:ext cx="97" cy="97"/>
            </a:xfrm>
            <a:custGeom>
              <a:avLst/>
              <a:gdLst/>
              <a:ahLst/>
              <a:cxnLst/>
              <a:rect l="l" t="t" r="r" b="b"/>
              <a:pathLst>
                <a:path w="1" h="1" extrusionOk="0">
                  <a:moveTo>
                    <a:pt x="0" y="1"/>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49"/>
          <p:cNvGrpSpPr/>
          <p:nvPr/>
        </p:nvGrpSpPr>
        <p:grpSpPr>
          <a:xfrm>
            <a:off x="7613985" y="3621949"/>
            <a:ext cx="1464279" cy="1521540"/>
            <a:chOff x="3839860" y="3621949"/>
            <a:chExt cx="1464279" cy="1521540"/>
          </a:xfrm>
        </p:grpSpPr>
        <p:sp>
          <p:nvSpPr>
            <p:cNvPr id="1644" name="Google Shape;1644;p49"/>
            <p:cNvSpPr/>
            <p:nvPr/>
          </p:nvSpPr>
          <p:spPr>
            <a:xfrm rot="2282836">
              <a:off x="4123886" y="3767365"/>
              <a:ext cx="896226" cy="1230708"/>
            </a:xfrm>
            <a:custGeom>
              <a:avLst/>
              <a:gdLst/>
              <a:ahLst/>
              <a:cxnLst/>
              <a:rect l="l" t="t" r="r" b="b"/>
              <a:pathLst>
                <a:path w="13215" h="18147" extrusionOk="0">
                  <a:moveTo>
                    <a:pt x="8568" y="0"/>
                  </a:moveTo>
                  <a:cubicBezTo>
                    <a:pt x="8256" y="0"/>
                    <a:pt x="7945" y="78"/>
                    <a:pt x="7659" y="260"/>
                  </a:cubicBezTo>
                  <a:cubicBezTo>
                    <a:pt x="7400" y="390"/>
                    <a:pt x="7192" y="623"/>
                    <a:pt x="7036" y="883"/>
                  </a:cubicBezTo>
                  <a:cubicBezTo>
                    <a:pt x="6803" y="1298"/>
                    <a:pt x="6673" y="1766"/>
                    <a:pt x="6647" y="2233"/>
                  </a:cubicBezTo>
                  <a:cubicBezTo>
                    <a:pt x="6621" y="2570"/>
                    <a:pt x="6621" y="2908"/>
                    <a:pt x="6647" y="3245"/>
                  </a:cubicBezTo>
                  <a:lnTo>
                    <a:pt x="6621" y="3245"/>
                  </a:lnTo>
                  <a:cubicBezTo>
                    <a:pt x="6283" y="3219"/>
                    <a:pt x="6050" y="3194"/>
                    <a:pt x="5790" y="3194"/>
                  </a:cubicBezTo>
                  <a:lnTo>
                    <a:pt x="5686" y="3194"/>
                  </a:lnTo>
                  <a:cubicBezTo>
                    <a:pt x="5141" y="3219"/>
                    <a:pt x="4648" y="3271"/>
                    <a:pt x="4129" y="3401"/>
                  </a:cubicBezTo>
                  <a:cubicBezTo>
                    <a:pt x="3583" y="3531"/>
                    <a:pt x="3064" y="3765"/>
                    <a:pt x="2623" y="4102"/>
                  </a:cubicBezTo>
                  <a:cubicBezTo>
                    <a:pt x="2104" y="4440"/>
                    <a:pt x="1714" y="4933"/>
                    <a:pt x="1507" y="5504"/>
                  </a:cubicBezTo>
                  <a:cubicBezTo>
                    <a:pt x="1377" y="5816"/>
                    <a:pt x="1325" y="6153"/>
                    <a:pt x="1325" y="6491"/>
                  </a:cubicBezTo>
                  <a:cubicBezTo>
                    <a:pt x="1325" y="6672"/>
                    <a:pt x="1351" y="6854"/>
                    <a:pt x="1377" y="7036"/>
                  </a:cubicBezTo>
                  <a:cubicBezTo>
                    <a:pt x="1403" y="7140"/>
                    <a:pt x="1429" y="7243"/>
                    <a:pt x="1429" y="7347"/>
                  </a:cubicBezTo>
                  <a:lnTo>
                    <a:pt x="1429" y="7373"/>
                  </a:lnTo>
                  <a:cubicBezTo>
                    <a:pt x="1325" y="7555"/>
                    <a:pt x="1221" y="7737"/>
                    <a:pt x="1117" y="7918"/>
                  </a:cubicBezTo>
                  <a:cubicBezTo>
                    <a:pt x="728" y="8619"/>
                    <a:pt x="416" y="9372"/>
                    <a:pt x="235" y="10177"/>
                  </a:cubicBezTo>
                  <a:cubicBezTo>
                    <a:pt x="1" y="11189"/>
                    <a:pt x="1" y="12254"/>
                    <a:pt x="261" y="13266"/>
                  </a:cubicBezTo>
                  <a:cubicBezTo>
                    <a:pt x="338" y="13474"/>
                    <a:pt x="390" y="13682"/>
                    <a:pt x="468" y="13863"/>
                  </a:cubicBezTo>
                  <a:cubicBezTo>
                    <a:pt x="702" y="14460"/>
                    <a:pt x="1065" y="15006"/>
                    <a:pt x="1481" y="15473"/>
                  </a:cubicBezTo>
                  <a:cubicBezTo>
                    <a:pt x="1559" y="15551"/>
                    <a:pt x="1636" y="15629"/>
                    <a:pt x="1714" y="15707"/>
                  </a:cubicBezTo>
                  <a:lnTo>
                    <a:pt x="1792" y="15784"/>
                  </a:lnTo>
                  <a:cubicBezTo>
                    <a:pt x="2156" y="16148"/>
                    <a:pt x="2571" y="16433"/>
                    <a:pt x="3012" y="16693"/>
                  </a:cubicBezTo>
                  <a:cubicBezTo>
                    <a:pt x="3038" y="16771"/>
                    <a:pt x="3038" y="16849"/>
                    <a:pt x="3064" y="16901"/>
                  </a:cubicBezTo>
                  <a:cubicBezTo>
                    <a:pt x="3090" y="17005"/>
                    <a:pt x="3116" y="17083"/>
                    <a:pt x="3142" y="17160"/>
                  </a:cubicBezTo>
                  <a:cubicBezTo>
                    <a:pt x="3324" y="17602"/>
                    <a:pt x="3687" y="17965"/>
                    <a:pt x="4129" y="18095"/>
                  </a:cubicBezTo>
                  <a:cubicBezTo>
                    <a:pt x="4284" y="18147"/>
                    <a:pt x="4414" y="18147"/>
                    <a:pt x="4570" y="18147"/>
                  </a:cubicBezTo>
                  <a:cubicBezTo>
                    <a:pt x="4882" y="18147"/>
                    <a:pt x="5193" y="18069"/>
                    <a:pt x="5453" y="17913"/>
                  </a:cubicBezTo>
                  <a:cubicBezTo>
                    <a:pt x="5608" y="17809"/>
                    <a:pt x="5764" y="17732"/>
                    <a:pt x="5894" y="17602"/>
                  </a:cubicBezTo>
                  <a:lnTo>
                    <a:pt x="5946" y="17550"/>
                  </a:lnTo>
                  <a:cubicBezTo>
                    <a:pt x="6102" y="17550"/>
                    <a:pt x="6257" y="17576"/>
                    <a:pt x="6413" y="17576"/>
                  </a:cubicBezTo>
                  <a:cubicBezTo>
                    <a:pt x="6647" y="17576"/>
                    <a:pt x="6855" y="17576"/>
                    <a:pt x="7062" y="17550"/>
                  </a:cubicBezTo>
                  <a:cubicBezTo>
                    <a:pt x="7737" y="17472"/>
                    <a:pt x="8386" y="17290"/>
                    <a:pt x="9009" y="17031"/>
                  </a:cubicBezTo>
                  <a:cubicBezTo>
                    <a:pt x="9632" y="16745"/>
                    <a:pt x="10229" y="16356"/>
                    <a:pt x="10697" y="15862"/>
                  </a:cubicBezTo>
                  <a:cubicBezTo>
                    <a:pt x="11216" y="15317"/>
                    <a:pt x="11631" y="14694"/>
                    <a:pt x="11917" y="13993"/>
                  </a:cubicBezTo>
                  <a:cubicBezTo>
                    <a:pt x="12177" y="13318"/>
                    <a:pt x="12332" y="12617"/>
                    <a:pt x="12384" y="11890"/>
                  </a:cubicBezTo>
                  <a:cubicBezTo>
                    <a:pt x="12410" y="11293"/>
                    <a:pt x="12410" y="10670"/>
                    <a:pt x="12332" y="10073"/>
                  </a:cubicBezTo>
                  <a:cubicBezTo>
                    <a:pt x="12514" y="9891"/>
                    <a:pt x="12670" y="9710"/>
                    <a:pt x="12800" y="9502"/>
                  </a:cubicBezTo>
                  <a:cubicBezTo>
                    <a:pt x="13007" y="9164"/>
                    <a:pt x="13111" y="8801"/>
                    <a:pt x="13163" y="8412"/>
                  </a:cubicBezTo>
                  <a:cubicBezTo>
                    <a:pt x="13215" y="8074"/>
                    <a:pt x="13189" y="7711"/>
                    <a:pt x="13111" y="7373"/>
                  </a:cubicBezTo>
                  <a:cubicBezTo>
                    <a:pt x="13033" y="7062"/>
                    <a:pt x="12929" y="6802"/>
                    <a:pt x="12774" y="6542"/>
                  </a:cubicBezTo>
                  <a:cubicBezTo>
                    <a:pt x="12462" y="6023"/>
                    <a:pt x="12073" y="5556"/>
                    <a:pt x="11631" y="5167"/>
                  </a:cubicBezTo>
                  <a:cubicBezTo>
                    <a:pt x="11112" y="4751"/>
                    <a:pt x="10541" y="4388"/>
                    <a:pt x="9944" y="4128"/>
                  </a:cubicBezTo>
                  <a:cubicBezTo>
                    <a:pt x="10152" y="3661"/>
                    <a:pt x="10307" y="3194"/>
                    <a:pt x="10411" y="2700"/>
                  </a:cubicBezTo>
                  <a:cubicBezTo>
                    <a:pt x="10489" y="2441"/>
                    <a:pt x="10515" y="2181"/>
                    <a:pt x="10515" y="1947"/>
                  </a:cubicBezTo>
                  <a:cubicBezTo>
                    <a:pt x="10489" y="1740"/>
                    <a:pt x="10489" y="1558"/>
                    <a:pt x="10437" y="1376"/>
                  </a:cubicBezTo>
                  <a:cubicBezTo>
                    <a:pt x="10385" y="1246"/>
                    <a:pt x="10333" y="1117"/>
                    <a:pt x="10281" y="987"/>
                  </a:cubicBezTo>
                  <a:cubicBezTo>
                    <a:pt x="10178" y="831"/>
                    <a:pt x="10074" y="675"/>
                    <a:pt x="9944" y="546"/>
                  </a:cubicBezTo>
                  <a:cubicBezTo>
                    <a:pt x="9814" y="416"/>
                    <a:pt x="9658" y="312"/>
                    <a:pt x="9503" y="234"/>
                  </a:cubicBezTo>
                  <a:cubicBezTo>
                    <a:pt x="9347" y="156"/>
                    <a:pt x="9165" y="78"/>
                    <a:pt x="8983" y="52"/>
                  </a:cubicBezTo>
                  <a:cubicBezTo>
                    <a:pt x="8854" y="26"/>
                    <a:pt x="8724" y="0"/>
                    <a:pt x="8568"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rot="2282836">
              <a:off x="4091161" y="4126680"/>
              <a:ext cx="709588" cy="754281"/>
            </a:xfrm>
            <a:custGeom>
              <a:avLst/>
              <a:gdLst/>
              <a:ahLst/>
              <a:cxnLst/>
              <a:rect l="l" t="t" r="r" b="b"/>
              <a:pathLst>
                <a:path w="10463" h="11122" extrusionOk="0">
                  <a:moveTo>
                    <a:pt x="2784" y="1"/>
                  </a:moveTo>
                  <a:cubicBezTo>
                    <a:pt x="2740" y="1"/>
                    <a:pt x="2693" y="25"/>
                    <a:pt x="2674" y="63"/>
                  </a:cubicBezTo>
                  <a:cubicBezTo>
                    <a:pt x="2622" y="63"/>
                    <a:pt x="2596" y="89"/>
                    <a:pt x="2570" y="115"/>
                  </a:cubicBezTo>
                  <a:cubicBezTo>
                    <a:pt x="1973" y="790"/>
                    <a:pt x="1428" y="1517"/>
                    <a:pt x="987" y="2296"/>
                  </a:cubicBezTo>
                  <a:cubicBezTo>
                    <a:pt x="623" y="2945"/>
                    <a:pt x="364" y="3620"/>
                    <a:pt x="208" y="4321"/>
                  </a:cubicBezTo>
                  <a:cubicBezTo>
                    <a:pt x="0" y="5177"/>
                    <a:pt x="0" y="6086"/>
                    <a:pt x="208" y="6943"/>
                  </a:cubicBezTo>
                  <a:cubicBezTo>
                    <a:pt x="390" y="7618"/>
                    <a:pt x="727" y="8241"/>
                    <a:pt x="1195" y="8760"/>
                  </a:cubicBezTo>
                  <a:cubicBezTo>
                    <a:pt x="1584" y="9175"/>
                    <a:pt x="2051" y="9539"/>
                    <a:pt x="2545" y="9798"/>
                  </a:cubicBezTo>
                  <a:cubicBezTo>
                    <a:pt x="2674" y="9876"/>
                    <a:pt x="2804" y="9954"/>
                    <a:pt x="2934" y="10006"/>
                  </a:cubicBezTo>
                  <a:cubicBezTo>
                    <a:pt x="2934" y="10188"/>
                    <a:pt x="2960" y="10395"/>
                    <a:pt x="3012" y="10603"/>
                  </a:cubicBezTo>
                  <a:cubicBezTo>
                    <a:pt x="3012" y="10629"/>
                    <a:pt x="3038" y="10681"/>
                    <a:pt x="3038" y="10733"/>
                  </a:cubicBezTo>
                  <a:cubicBezTo>
                    <a:pt x="3116" y="10889"/>
                    <a:pt x="3245" y="11044"/>
                    <a:pt x="3401" y="11096"/>
                  </a:cubicBezTo>
                  <a:cubicBezTo>
                    <a:pt x="3459" y="11113"/>
                    <a:pt x="3519" y="11121"/>
                    <a:pt x="3579" y="11121"/>
                  </a:cubicBezTo>
                  <a:cubicBezTo>
                    <a:pt x="3709" y="11121"/>
                    <a:pt x="3840" y="11081"/>
                    <a:pt x="3946" y="10993"/>
                  </a:cubicBezTo>
                  <a:cubicBezTo>
                    <a:pt x="4050" y="10941"/>
                    <a:pt x="4154" y="10889"/>
                    <a:pt x="4258" y="10785"/>
                  </a:cubicBezTo>
                  <a:cubicBezTo>
                    <a:pt x="4362" y="10707"/>
                    <a:pt x="4466" y="10603"/>
                    <a:pt x="4569" y="10473"/>
                  </a:cubicBezTo>
                  <a:cubicBezTo>
                    <a:pt x="4827" y="10516"/>
                    <a:pt x="5084" y="10535"/>
                    <a:pt x="5346" y="10535"/>
                  </a:cubicBezTo>
                  <a:cubicBezTo>
                    <a:pt x="5559" y="10535"/>
                    <a:pt x="5776" y="10523"/>
                    <a:pt x="5997" y="10499"/>
                  </a:cubicBezTo>
                  <a:cubicBezTo>
                    <a:pt x="6568" y="10447"/>
                    <a:pt x="7114" y="10318"/>
                    <a:pt x="7633" y="10084"/>
                  </a:cubicBezTo>
                  <a:cubicBezTo>
                    <a:pt x="8749" y="9591"/>
                    <a:pt x="9606" y="8682"/>
                    <a:pt x="10047" y="7566"/>
                  </a:cubicBezTo>
                  <a:cubicBezTo>
                    <a:pt x="10281" y="6995"/>
                    <a:pt x="10411" y="6397"/>
                    <a:pt x="10437" y="5774"/>
                  </a:cubicBezTo>
                  <a:cubicBezTo>
                    <a:pt x="10463" y="4736"/>
                    <a:pt x="10385" y="3698"/>
                    <a:pt x="10203" y="2659"/>
                  </a:cubicBezTo>
                  <a:lnTo>
                    <a:pt x="10125" y="2296"/>
                  </a:lnTo>
                  <a:lnTo>
                    <a:pt x="10099" y="2088"/>
                  </a:lnTo>
                  <a:cubicBezTo>
                    <a:pt x="10073" y="2010"/>
                    <a:pt x="10021" y="1984"/>
                    <a:pt x="9969" y="1958"/>
                  </a:cubicBezTo>
                  <a:cubicBezTo>
                    <a:pt x="9736" y="1776"/>
                    <a:pt x="9528" y="1595"/>
                    <a:pt x="9268" y="1465"/>
                  </a:cubicBezTo>
                  <a:cubicBezTo>
                    <a:pt x="8801" y="1179"/>
                    <a:pt x="8282" y="946"/>
                    <a:pt x="7763" y="790"/>
                  </a:cubicBezTo>
                  <a:cubicBezTo>
                    <a:pt x="7192" y="608"/>
                    <a:pt x="6620" y="478"/>
                    <a:pt x="6049" y="375"/>
                  </a:cubicBezTo>
                  <a:cubicBezTo>
                    <a:pt x="4985" y="193"/>
                    <a:pt x="3920" y="63"/>
                    <a:pt x="2830" y="11"/>
                  </a:cubicBezTo>
                  <a:cubicBezTo>
                    <a:pt x="2816" y="4"/>
                    <a:pt x="2800" y="1"/>
                    <a:pt x="2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rot="2282836">
              <a:off x="4164671" y="4152026"/>
              <a:ext cx="626849" cy="755705"/>
            </a:xfrm>
            <a:custGeom>
              <a:avLst/>
              <a:gdLst/>
              <a:ahLst/>
              <a:cxnLst/>
              <a:rect l="l" t="t" r="r" b="b"/>
              <a:pathLst>
                <a:path w="9243" h="11143" extrusionOk="0">
                  <a:moveTo>
                    <a:pt x="1564" y="1"/>
                  </a:moveTo>
                  <a:cubicBezTo>
                    <a:pt x="1520" y="1"/>
                    <a:pt x="1473" y="25"/>
                    <a:pt x="1454" y="63"/>
                  </a:cubicBezTo>
                  <a:cubicBezTo>
                    <a:pt x="1428" y="89"/>
                    <a:pt x="1376" y="89"/>
                    <a:pt x="1350" y="141"/>
                  </a:cubicBezTo>
                  <a:cubicBezTo>
                    <a:pt x="857" y="686"/>
                    <a:pt x="390" y="1283"/>
                    <a:pt x="1" y="1932"/>
                  </a:cubicBezTo>
                  <a:cubicBezTo>
                    <a:pt x="208" y="1906"/>
                    <a:pt x="442" y="1906"/>
                    <a:pt x="676" y="1906"/>
                  </a:cubicBezTo>
                  <a:cubicBezTo>
                    <a:pt x="1039" y="1906"/>
                    <a:pt x="1428" y="1932"/>
                    <a:pt x="1818" y="1958"/>
                  </a:cubicBezTo>
                  <a:cubicBezTo>
                    <a:pt x="2674" y="1984"/>
                    <a:pt x="3531" y="2114"/>
                    <a:pt x="4362" y="2296"/>
                  </a:cubicBezTo>
                  <a:cubicBezTo>
                    <a:pt x="4777" y="2374"/>
                    <a:pt x="5167" y="2503"/>
                    <a:pt x="5582" y="2633"/>
                  </a:cubicBezTo>
                  <a:cubicBezTo>
                    <a:pt x="5946" y="2789"/>
                    <a:pt x="6283" y="2945"/>
                    <a:pt x="6621" y="3152"/>
                  </a:cubicBezTo>
                  <a:cubicBezTo>
                    <a:pt x="6906" y="3308"/>
                    <a:pt x="7192" y="3542"/>
                    <a:pt x="7425" y="3801"/>
                  </a:cubicBezTo>
                  <a:cubicBezTo>
                    <a:pt x="7529" y="3905"/>
                    <a:pt x="7633" y="4035"/>
                    <a:pt x="7711" y="4191"/>
                  </a:cubicBezTo>
                  <a:cubicBezTo>
                    <a:pt x="7789" y="4321"/>
                    <a:pt x="7867" y="4450"/>
                    <a:pt x="7919" y="4606"/>
                  </a:cubicBezTo>
                  <a:cubicBezTo>
                    <a:pt x="7945" y="4658"/>
                    <a:pt x="7970" y="4710"/>
                    <a:pt x="7970" y="4762"/>
                  </a:cubicBezTo>
                  <a:cubicBezTo>
                    <a:pt x="7996" y="4866"/>
                    <a:pt x="8022" y="4970"/>
                    <a:pt x="8022" y="5099"/>
                  </a:cubicBezTo>
                  <a:cubicBezTo>
                    <a:pt x="8048" y="5255"/>
                    <a:pt x="8048" y="5437"/>
                    <a:pt x="8022" y="5619"/>
                  </a:cubicBezTo>
                  <a:cubicBezTo>
                    <a:pt x="7996" y="5826"/>
                    <a:pt x="7970" y="6008"/>
                    <a:pt x="7919" y="6216"/>
                  </a:cubicBezTo>
                  <a:cubicBezTo>
                    <a:pt x="7841" y="6423"/>
                    <a:pt x="7763" y="6631"/>
                    <a:pt x="7659" y="6839"/>
                  </a:cubicBezTo>
                  <a:cubicBezTo>
                    <a:pt x="7555" y="7072"/>
                    <a:pt x="7425" y="7306"/>
                    <a:pt x="7270" y="7540"/>
                  </a:cubicBezTo>
                  <a:cubicBezTo>
                    <a:pt x="6854" y="8189"/>
                    <a:pt x="6231" y="8734"/>
                    <a:pt x="5530" y="9097"/>
                  </a:cubicBezTo>
                  <a:cubicBezTo>
                    <a:pt x="5322" y="9201"/>
                    <a:pt x="5089" y="9305"/>
                    <a:pt x="4829" y="9383"/>
                  </a:cubicBezTo>
                  <a:cubicBezTo>
                    <a:pt x="4596" y="9461"/>
                    <a:pt x="4336" y="9513"/>
                    <a:pt x="4102" y="9565"/>
                  </a:cubicBezTo>
                  <a:cubicBezTo>
                    <a:pt x="3756" y="9634"/>
                    <a:pt x="3399" y="9657"/>
                    <a:pt x="3045" y="9657"/>
                  </a:cubicBezTo>
                  <a:cubicBezTo>
                    <a:pt x="2868" y="9657"/>
                    <a:pt x="2692" y="9651"/>
                    <a:pt x="2519" y="9643"/>
                  </a:cubicBezTo>
                  <a:cubicBezTo>
                    <a:pt x="2000" y="9591"/>
                    <a:pt x="1480" y="9487"/>
                    <a:pt x="961" y="9305"/>
                  </a:cubicBezTo>
                  <a:cubicBezTo>
                    <a:pt x="727" y="9227"/>
                    <a:pt x="468" y="9123"/>
                    <a:pt x="234" y="9020"/>
                  </a:cubicBezTo>
                  <a:lnTo>
                    <a:pt x="234" y="9045"/>
                  </a:lnTo>
                  <a:cubicBezTo>
                    <a:pt x="572" y="9357"/>
                    <a:pt x="935" y="9617"/>
                    <a:pt x="1325" y="9824"/>
                  </a:cubicBezTo>
                  <a:cubicBezTo>
                    <a:pt x="1454" y="9902"/>
                    <a:pt x="1584" y="9954"/>
                    <a:pt x="1714" y="10006"/>
                  </a:cubicBezTo>
                  <a:cubicBezTo>
                    <a:pt x="1714" y="10214"/>
                    <a:pt x="1740" y="10421"/>
                    <a:pt x="1792" y="10603"/>
                  </a:cubicBezTo>
                  <a:cubicBezTo>
                    <a:pt x="1792" y="10655"/>
                    <a:pt x="1792" y="10707"/>
                    <a:pt x="1818" y="10733"/>
                  </a:cubicBezTo>
                  <a:cubicBezTo>
                    <a:pt x="1870" y="10915"/>
                    <a:pt x="2025" y="11044"/>
                    <a:pt x="2181" y="11122"/>
                  </a:cubicBezTo>
                  <a:cubicBezTo>
                    <a:pt x="2230" y="11136"/>
                    <a:pt x="2280" y="11143"/>
                    <a:pt x="2331" y="11143"/>
                  </a:cubicBezTo>
                  <a:cubicBezTo>
                    <a:pt x="2471" y="11143"/>
                    <a:pt x="2612" y="11095"/>
                    <a:pt x="2726" y="11019"/>
                  </a:cubicBezTo>
                  <a:cubicBezTo>
                    <a:pt x="2830" y="10967"/>
                    <a:pt x="2934" y="10889"/>
                    <a:pt x="3038" y="10811"/>
                  </a:cubicBezTo>
                  <a:cubicBezTo>
                    <a:pt x="3142" y="10707"/>
                    <a:pt x="3246" y="10603"/>
                    <a:pt x="3349" y="10499"/>
                  </a:cubicBezTo>
                  <a:cubicBezTo>
                    <a:pt x="3638" y="10531"/>
                    <a:pt x="3937" y="10554"/>
                    <a:pt x="4233" y="10554"/>
                  </a:cubicBezTo>
                  <a:cubicBezTo>
                    <a:pt x="4417" y="10554"/>
                    <a:pt x="4599" y="10545"/>
                    <a:pt x="4777" y="10525"/>
                  </a:cubicBezTo>
                  <a:cubicBezTo>
                    <a:pt x="5348" y="10473"/>
                    <a:pt x="5894" y="10318"/>
                    <a:pt x="6413" y="10084"/>
                  </a:cubicBezTo>
                  <a:cubicBezTo>
                    <a:pt x="6958" y="9850"/>
                    <a:pt x="7425" y="9513"/>
                    <a:pt x="7815" y="9123"/>
                  </a:cubicBezTo>
                  <a:cubicBezTo>
                    <a:pt x="8256" y="8682"/>
                    <a:pt x="8594" y="8137"/>
                    <a:pt x="8827" y="7566"/>
                  </a:cubicBezTo>
                  <a:cubicBezTo>
                    <a:pt x="9061" y="6995"/>
                    <a:pt x="9191" y="6397"/>
                    <a:pt x="9217" y="5774"/>
                  </a:cubicBezTo>
                  <a:cubicBezTo>
                    <a:pt x="9243" y="4736"/>
                    <a:pt x="9165" y="3698"/>
                    <a:pt x="8983" y="2685"/>
                  </a:cubicBezTo>
                  <a:lnTo>
                    <a:pt x="8931" y="2322"/>
                  </a:lnTo>
                  <a:lnTo>
                    <a:pt x="8879" y="2088"/>
                  </a:lnTo>
                  <a:cubicBezTo>
                    <a:pt x="8879" y="2036"/>
                    <a:pt x="8827" y="1984"/>
                    <a:pt x="8749" y="1958"/>
                  </a:cubicBezTo>
                  <a:cubicBezTo>
                    <a:pt x="8542" y="1776"/>
                    <a:pt x="8308" y="1621"/>
                    <a:pt x="8048" y="1465"/>
                  </a:cubicBezTo>
                  <a:cubicBezTo>
                    <a:pt x="7581" y="1179"/>
                    <a:pt x="7062" y="972"/>
                    <a:pt x="6543" y="790"/>
                  </a:cubicBezTo>
                  <a:cubicBezTo>
                    <a:pt x="5972" y="608"/>
                    <a:pt x="5426" y="478"/>
                    <a:pt x="4855" y="375"/>
                  </a:cubicBezTo>
                  <a:cubicBezTo>
                    <a:pt x="3765" y="193"/>
                    <a:pt x="2700" y="63"/>
                    <a:pt x="1610" y="11"/>
                  </a:cubicBezTo>
                  <a:cubicBezTo>
                    <a:pt x="1596" y="4"/>
                    <a:pt x="1580"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rot="2282836">
              <a:off x="4429502" y="3915399"/>
              <a:ext cx="674390" cy="585751"/>
            </a:xfrm>
            <a:custGeom>
              <a:avLst/>
              <a:gdLst/>
              <a:ahLst/>
              <a:cxnLst/>
              <a:rect l="l" t="t" r="r" b="b"/>
              <a:pathLst>
                <a:path w="9944" h="8637" extrusionOk="0">
                  <a:moveTo>
                    <a:pt x="6283" y="1"/>
                  </a:moveTo>
                  <a:cubicBezTo>
                    <a:pt x="6127" y="1"/>
                    <a:pt x="5997" y="27"/>
                    <a:pt x="5868" y="105"/>
                  </a:cubicBezTo>
                  <a:cubicBezTo>
                    <a:pt x="5738" y="183"/>
                    <a:pt x="5634" y="260"/>
                    <a:pt x="5582" y="390"/>
                  </a:cubicBezTo>
                  <a:cubicBezTo>
                    <a:pt x="5426" y="676"/>
                    <a:pt x="5322" y="987"/>
                    <a:pt x="5322" y="1325"/>
                  </a:cubicBezTo>
                  <a:cubicBezTo>
                    <a:pt x="5296" y="1714"/>
                    <a:pt x="5296" y="2078"/>
                    <a:pt x="5348" y="2467"/>
                  </a:cubicBezTo>
                  <a:cubicBezTo>
                    <a:pt x="5374" y="2805"/>
                    <a:pt x="5426" y="3116"/>
                    <a:pt x="5478" y="3454"/>
                  </a:cubicBezTo>
                  <a:lnTo>
                    <a:pt x="5193" y="3376"/>
                  </a:lnTo>
                  <a:cubicBezTo>
                    <a:pt x="4855" y="3324"/>
                    <a:pt x="4544" y="3272"/>
                    <a:pt x="4206" y="3246"/>
                  </a:cubicBezTo>
                  <a:cubicBezTo>
                    <a:pt x="3946" y="3220"/>
                    <a:pt x="3661" y="3194"/>
                    <a:pt x="3375" y="3194"/>
                  </a:cubicBezTo>
                  <a:cubicBezTo>
                    <a:pt x="2934" y="3220"/>
                    <a:pt x="2493" y="3272"/>
                    <a:pt x="2077" y="3376"/>
                  </a:cubicBezTo>
                  <a:cubicBezTo>
                    <a:pt x="1636" y="3480"/>
                    <a:pt x="1247" y="3661"/>
                    <a:pt x="883" y="3921"/>
                  </a:cubicBezTo>
                  <a:cubicBezTo>
                    <a:pt x="520" y="4155"/>
                    <a:pt x="260" y="4466"/>
                    <a:pt x="104" y="4856"/>
                  </a:cubicBezTo>
                  <a:cubicBezTo>
                    <a:pt x="26" y="5063"/>
                    <a:pt x="0" y="5297"/>
                    <a:pt x="0" y="5505"/>
                  </a:cubicBezTo>
                  <a:cubicBezTo>
                    <a:pt x="0" y="5634"/>
                    <a:pt x="0" y="5764"/>
                    <a:pt x="26" y="5894"/>
                  </a:cubicBezTo>
                  <a:cubicBezTo>
                    <a:pt x="52" y="5972"/>
                    <a:pt x="52" y="6024"/>
                    <a:pt x="78" y="6102"/>
                  </a:cubicBezTo>
                  <a:cubicBezTo>
                    <a:pt x="104" y="6180"/>
                    <a:pt x="130" y="6257"/>
                    <a:pt x="156" y="6335"/>
                  </a:cubicBezTo>
                  <a:cubicBezTo>
                    <a:pt x="182" y="6413"/>
                    <a:pt x="234" y="6439"/>
                    <a:pt x="312" y="6439"/>
                  </a:cubicBezTo>
                  <a:lnTo>
                    <a:pt x="416" y="6439"/>
                  </a:lnTo>
                  <a:lnTo>
                    <a:pt x="546" y="6413"/>
                  </a:lnTo>
                  <a:cubicBezTo>
                    <a:pt x="1043" y="6305"/>
                    <a:pt x="1541" y="6251"/>
                    <a:pt x="2038" y="6251"/>
                  </a:cubicBezTo>
                  <a:cubicBezTo>
                    <a:pt x="2138" y="6251"/>
                    <a:pt x="2237" y="6253"/>
                    <a:pt x="2337" y="6257"/>
                  </a:cubicBezTo>
                  <a:lnTo>
                    <a:pt x="2285" y="6257"/>
                  </a:lnTo>
                  <a:cubicBezTo>
                    <a:pt x="3323" y="6309"/>
                    <a:pt x="4362" y="6465"/>
                    <a:pt x="5348" y="6777"/>
                  </a:cubicBezTo>
                  <a:cubicBezTo>
                    <a:pt x="6283" y="7062"/>
                    <a:pt x="7192" y="7478"/>
                    <a:pt x="8022" y="7997"/>
                  </a:cubicBezTo>
                  <a:cubicBezTo>
                    <a:pt x="8256" y="8127"/>
                    <a:pt x="8464" y="8282"/>
                    <a:pt x="8671" y="8438"/>
                  </a:cubicBezTo>
                  <a:cubicBezTo>
                    <a:pt x="8775" y="8490"/>
                    <a:pt x="8853" y="8568"/>
                    <a:pt x="8931" y="8620"/>
                  </a:cubicBezTo>
                  <a:cubicBezTo>
                    <a:pt x="8963" y="8631"/>
                    <a:pt x="8995" y="8637"/>
                    <a:pt x="9026" y="8637"/>
                  </a:cubicBezTo>
                  <a:cubicBezTo>
                    <a:pt x="9069" y="8637"/>
                    <a:pt x="9108" y="8624"/>
                    <a:pt x="9139" y="8594"/>
                  </a:cubicBezTo>
                  <a:cubicBezTo>
                    <a:pt x="9346" y="8464"/>
                    <a:pt x="9554" y="8256"/>
                    <a:pt x="9684" y="8023"/>
                  </a:cubicBezTo>
                  <a:cubicBezTo>
                    <a:pt x="9814" y="7815"/>
                    <a:pt x="9891" y="7607"/>
                    <a:pt x="9917" y="7374"/>
                  </a:cubicBezTo>
                  <a:cubicBezTo>
                    <a:pt x="9943" y="7114"/>
                    <a:pt x="9917" y="6880"/>
                    <a:pt x="9866" y="6647"/>
                  </a:cubicBezTo>
                  <a:cubicBezTo>
                    <a:pt x="9788" y="6439"/>
                    <a:pt x="9710" y="6231"/>
                    <a:pt x="9606" y="6050"/>
                  </a:cubicBezTo>
                  <a:cubicBezTo>
                    <a:pt x="9372" y="5634"/>
                    <a:pt x="9061" y="5271"/>
                    <a:pt x="8671" y="4959"/>
                  </a:cubicBezTo>
                  <a:cubicBezTo>
                    <a:pt x="8178" y="4544"/>
                    <a:pt x="7633" y="4207"/>
                    <a:pt x="7062" y="3973"/>
                  </a:cubicBezTo>
                  <a:cubicBezTo>
                    <a:pt x="6802" y="3843"/>
                    <a:pt x="6568" y="3765"/>
                    <a:pt x="6309" y="3687"/>
                  </a:cubicBezTo>
                  <a:lnTo>
                    <a:pt x="6361" y="3557"/>
                  </a:lnTo>
                  <a:lnTo>
                    <a:pt x="6491" y="3298"/>
                  </a:lnTo>
                  <a:cubicBezTo>
                    <a:pt x="6568" y="3116"/>
                    <a:pt x="6646" y="2934"/>
                    <a:pt x="6724" y="2753"/>
                  </a:cubicBezTo>
                  <a:cubicBezTo>
                    <a:pt x="6906" y="2363"/>
                    <a:pt x="7062" y="1948"/>
                    <a:pt x="7166" y="1507"/>
                  </a:cubicBezTo>
                  <a:cubicBezTo>
                    <a:pt x="7218" y="1351"/>
                    <a:pt x="7218" y="1169"/>
                    <a:pt x="7218" y="987"/>
                  </a:cubicBezTo>
                  <a:cubicBezTo>
                    <a:pt x="7218" y="858"/>
                    <a:pt x="7218" y="754"/>
                    <a:pt x="7192" y="650"/>
                  </a:cubicBezTo>
                  <a:cubicBezTo>
                    <a:pt x="7166" y="598"/>
                    <a:pt x="7140" y="520"/>
                    <a:pt x="7114" y="468"/>
                  </a:cubicBezTo>
                  <a:cubicBezTo>
                    <a:pt x="7088" y="390"/>
                    <a:pt x="7036" y="338"/>
                    <a:pt x="6958" y="286"/>
                  </a:cubicBezTo>
                  <a:cubicBezTo>
                    <a:pt x="6906" y="209"/>
                    <a:pt x="6828" y="157"/>
                    <a:pt x="6750" y="105"/>
                  </a:cubicBezTo>
                  <a:cubicBezTo>
                    <a:pt x="6672" y="79"/>
                    <a:pt x="6568" y="53"/>
                    <a:pt x="6491" y="27"/>
                  </a:cubicBezTo>
                  <a:cubicBezTo>
                    <a:pt x="6413" y="1"/>
                    <a:pt x="6335" y="1"/>
                    <a:pt x="6283"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rot="2282836">
              <a:off x="4511712" y="4038880"/>
              <a:ext cx="160256" cy="128584"/>
            </a:xfrm>
            <a:custGeom>
              <a:avLst/>
              <a:gdLst/>
              <a:ahLst/>
              <a:cxnLst/>
              <a:rect l="l" t="t" r="r" b="b"/>
              <a:pathLst>
                <a:path w="2363" h="1896" extrusionOk="0">
                  <a:moveTo>
                    <a:pt x="2285" y="0"/>
                  </a:moveTo>
                  <a:cubicBezTo>
                    <a:pt x="1817" y="156"/>
                    <a:pt x="1376" y="390"/>
                    <a:pt x="1013" y="701"/>
                  </a:cubicBezTo>
                  <a:cubicBezTo>
                    <a:pt x="831" y="857"/>
                    <a:pt x="649" y="1013"/>
                    <a:pt x="493" y="1194"/>
                  </a:cubicBezTo>
                  <a:cubicBezTo>
                    <a:pt x="416" y="1272"/>
                    <a:pt x="338" y="1376"/>
                    <a:pt x="260" y="1454"/>
                  </a:cubicBezTo>
                  <a:cubicBezTo>
                    <a:pt x="182" y="1558"/>
                    <a:pt x="104" y="1662"/>
                    <a:pt x="26" y="1766"/>
                  </a:cubicBezTo>
                  <a:cubicBezTo>
                    <a:pt x="0" y="1792"/>
                    <a:pt x="0" y="1843"/>
                    <a:pt x="26" y="1869"/>
                  </a:cubicBezTo>
                  <a:cubicBezTo>
                    <a:pt x="26" y="1869"/>
                    <a:pt x="52" y="1895"/>
                    <a:pt x="78" y="1895"/>
                  </a:cubicBezTo>
                  <a:cubicBezTo>
                    <a:pt x="104" y="1895"/>
                    <a:pt x="130" y="1869"/>
                    <a:pt x="130" y="1843"/>
                  </a:cubicBezTo>
                  <a:lnTo>
                    <a:pt x="234" y="1662"/>
                  </a:lnTo>
                  <a:cubicBezTo>
                    <a:pt x="286" y="1610"/>
                    <a:pt x="338" y="1532"/>
                    <a:pt x="390" y="1480"/>
                  </a:cubicBezTo>
                  <a:cubicBezTo>
                    <a:pt x="442" y="1402"/>
                    <a:pt x="493" y="1350"/>
                    <a:pt x="545" y="1272"/>
                  </a:cubicBezTo>
                  <a:cubicBezTo>
                    <a:pt x="675" y="1143"/>
                    <a:pt x="779" y="1039"/>
                    <a:pt x="909" y="909"/>
                  </a:cubicBezTo>
                  <a:cubicBezTo>
                    <a:pt x="1194" y="675"/>
                    <a:pt x="1506" y="468"/>
                    <a:pt x="1843" y="286"/>
                  </a:cubicBezTo>
                  <a:cubicBezTo>
                    <a:pt x="1999" y="208"/>
                    <a:pt x="2155" y="156"/>
                    <a:pt x="2337" y="104"/>
                  </a:cubicBezTo>
                  <a:lnTo>
                    <a:pt x="2363" y="78"/>
                  </a:lnTo>
                  <a:cubicBezTo>
                    <a:pt x="2363" y="78"/>
                    <a:pt x="2363" y="67"/>
                    <a:pt x="2363" y="52"/>
                  </a:cubicBezTo>
                  <a:cubicBezTo>
                    <a:pt x="2337" y="26"/>
                    <a:pt x="2311" y="0"/>
                    <a:pt x="228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rot="2282836">
              <a:off x="4591381" y="4128956"/>
              <a:ext cx="184942" cy="130348"/>
            </a:xfrm>
            <a:custGeom>
              <a:avLst/>
              <a:gdLst/>
              <a:ahLst/>
              <a:cxnLst/>
              <a:rect l="l" t="t" r="r" b="b"/>
              <a:pathLst>
                <a:path w="2727" h="1922" extrusionOk="0">
                  <a:moveTo>
                    <a:pt x="2649" y="1"/>
                  </a:moveTo>
                  <a:cubicBezTo>
                    <a:pt x="2155" y="157"/>
                    <a:pt x="1662" y="390"/>
                    <a:pt x="1221" y="676"/>
                  </a:cubicBezTo>
                  <a:cubicBezTo>
                    <a:pt x="1091" y="754"/>
                    <a:pt x="987" y="806"/>
                    <a:pt x="883" y="910"/>
                  </a:cubicBezTo>
                  <a:cubicBezTo>
                    <a:pt x="779" y="987"/>
                    <a:pt x="676" y="1065"/>
                    <a:pt x="572" y="1169"/>
                  </a:cubicBezTo>
                  <a:cubicBezTo>
                    <a:pt x="364" y="1351"/>
                    <a:pt x="182" y="1533"/>
                    <a:pt x="27" y="1766"/>
                  </a:cubicBezTo>
                  <a:cubicBezTo>
                    <a:pt x="1" y="1792"/>
                    <a:pt x="1" y="1792"/>
                    <a:pt x="1" y="1818"/>
                  </a:cubicBezTo>
                  <a:cubicBezTo>
                    <a:pt x="1" y="1844"/>
                    <a:pt x="1" y="1870"/>
                    <a:pt x="27" y="1896"/>
                  </a:cubicBezTo>
                  <a:cubicBezTo>
                    <a:pt x="53" y="1922"/>
                    <a:pt x="78" y="1922"/>
                    <a:pt x="104" y="1922"/>
                  </a:cubicBezTo>
                  <a:cubicBezTo>
                    <a:pt x="130" y="1922"/>
                    <a:pt x="156" y="1896"/>
                    <a:pt x="156" y="1896"/>
                  </a:cubicBezTo>
                  <a:cubicBezTo>
                    <a:pt x="260" y="1740"/>
                    <a:pt x="364" y="1610"/>
                    <a:pt x="468" y="1481"/>
                  </a:cubicBezTo>
                  <a:cubicBezTo>
                    <a:pt x="572" y="1377"/>
                    <a:pt x="702" y="1247"/>
                    <a:pt x="831" y="1143"/>
                  </a:cubicBezTo>
                  <a:lnTo>
                    <a:pt x="805" y="1143"/>
                  </a:lnTo>
                  <a:cubicBezTo>
                    <a:pt x="961" y="987"/>
                    <a:pt x="1143" y="858"/>
                    <a:pt x="1325" y="728"/>
                  </a:cubicBezTo>
                  <a:cubicBezTo>
                    <a:pt x="1532" y="598"/>
                    <a:pt x="1714" y="494"/>
                    <a:pt x="1922" y="416"/>
                  </a:cubicBezTo>
                  <a:cubicBezTo>
                    <a:pt x="2155" y="286"/>
                    <a:pt x="2415" y="157"/>
                    <a:pt x="2701" y="79"/>
                  </a:cubicBezTo>
                  <a:lnTo>
                    <a:pt x="2726" y="53"/>
                  </a:lnTo>
                  <a:cubicBezTo>
                    <a:pt x="2726" y="53"/>
                    <a:pt x="2726" y="42"/>
                    <a:pt x="2726" y="27"/>
                  </a:cubicBezTo>
                  <a:cubicBezTo>
                    <a:pt x="2726" y="1"/>
                    <a:pt x="2675" y="1"/>
                    <a:pt x="2649"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rot="2282836">
              <a:off x="4716491" y="4277081"/>
              <a:ext cx="149744" cy="90742"/>
            </a:xfrm>
            <a:custGeom>
              <a:avLst/>
              <a:gdLst/>
              <a:ahLst/>
              <a:cxnLst/>
              <a:rect l="l" t="t" r="r" b="b"/>
              <a:pathLst>
                <a:path w="2208" h="1338" extrusionOk="0">
                  <a:moveTo>
                    <a:pt x="2129" y="1"/>
                  </a:moveTo>
                  <a:cubicBezTo>
                    <a:pt x="1922" y="53"/>
                    <a:pt x="1740" y="105"/>
                    <a:pt x="1532" y="182"/>
                  </a:cubicBezTo>
                  <a:cubicBezTo>
                    <a:pt x="1351" y="260"/>
                    <a:pt x="1169" y="338"/>
                    <a:pt x="987" y="416"/>
                  </a:cubicBezTo>
                  <a:cubicBezTo>
                    <a:pt x="883" y="468"/>
                    <a:pt x="805" y="520"/>
                    <a:pt x="702" y="572"/>
                  </a:cubicBezTo>
                  <a:cubicBezTo>
                    <a:pt x="624" y="624"/>
                    <a:pt x="546" y="702"/>
                    <a:pt x="442" y="754"/>
                  </a:cubicBezTo>
                  <a:cubicBezTo>
                    <a:pt x="364" y="831"/>
                    <a:pt x="312" y="883"/>
                    <a:pt x="234" y="961"/>
                  </a:cubicBezTo>
                  <a:cubicBezTo>
                    <a:pt x="156" y="1039"/>
                    <a:pt x="78" y="1117"/>
                    <a:pt x="27" y="1195"/>
                  </a:cubicBezTo>
                  <a:cubicBezTo>
                    <a:pt x="1" y="1195"/>
                    <a:pt x="1" y="1221"/>
                    <a:pt x="1" y="1247"/>
                  </a:cubicBezTo>
                  <a:cubicBezTo>
                    <a:pt x="1" y="1273"/>
                    <a:pt x="1" y="1299"/>
                    <a:pt x="27" y="1299"/>
                  </a:cubicBezTo>
                  <a:cubicBezTo>
                    <a:pt x="40" y="1325"/>
                    <a:pt x="59" y="1338"/>
                    <a:pt x="82" y="1338"/>
                  </a:cubicBezTo>
                  <a:cubicBezTo>
                    <a:pt x="104" y="1338"/>
                    <a:pt x="130" y="1325"/>
                    <a:pt x="156" y="1299"/>
                  </a:cubicBezTo>
                  <a:cubicBezTo>
                    <a:pt x="260" y="1195"/>
                    <a:pt x="364" y="1091"/>
                    <a:pt x="468" y="987"/>
                  </a:cubicBezTo>
                  <a:cubicBezTo>
                    <a:pt x="572" y="883"/>
                    <a:pt x="727" y="780"/>
                    <a:pt x="857" y="676"/>
                  </a:cubicBezTo>
                  <a:cubicBezTo>
                    <a:pt x="1013" y="598"/>
                    <a:pt x="1143" y="494"/>
                    <a:pt x="1299" y="416"/>
                  </a:cubicBezTo>
                  <a:lnTo>
                    <a:pt x="1273" y="416"/>
                  </a:lnTo>
                  <a:cubicBezTo>
                    <a:pt x="1428" y="364"/>
                    <a:pt x="1558" y="286"/>
                    <a:pt x="1714" y="234"/>
                  </a:cubicBezTo>
                  <a:cubicBezTo>
                    <a:pt x="1870" y="182"/>
                    <a:pt x="2026" y="156"/>
                    <a:pt x="2181" y="105"/>
                  </a:cubicBezTo>
                  <a:cubicBezTo>
                    <a:pt x="2207" y="79"/>
                    <a:pt x="2207" y="53"/>
                    <a:pt x="2181" y="53"/>
                  </a:cubicBezTo>
                  <a:lnTo>
                    <a:pt x="2207" y="53"/>
                  </a:lnTo>
                  <a:cubicBezTo>
                    <a:pt x="2207" y="27"/>
                    <a:pt x="2181" y="27"/>
                    <a:pt x="2181"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rot="2282836">
              <a:off x="4789094" y="4406519"/>
              <a:ext cx="112783" cy="56357"/>
            </a:xfrm>
            <a:custGeom>
              <a:avLst/>
              <a:gdLst/>
              <a:ahLst/>
              <a:cxnLst/>
              <a:rect l="l" t="t" r="r" b="b"/>
              <a:pathLst>
                <a:path w="1663" h="831" extrusionOk="0">
                  <a:moveTo>
                    <a:pt x="1584" y="0"/>
                  </a:moveTo>
                  <a:cubicBezTo>
                    <a:pt x="1429" y="52"/>
                    <a:pt x="1299" y="78"/>
                    <a:pt x="1169" y="130"/>
                  </a:cubicBezTo>
                  <a:cubicBezTo>
                    <a:pt x="1013" y="156"/>
                    <a:pt x="883" y="208"/>
                    <a:pt x="754" y="286"/>
                  </a:cubicBezTo>
                  <a:cubicBezTo>
                    <a:pt x="494" y="389"/>
                    <a:pt x="260" y="545"/>
                    <a:pt x="27" y="727"/>
                  </a:cubicBezTo>
                  <a:cubicBezTo>
                    <a:pt x="27" y="727"/>
                    <a:pt x="1" y="727"/>
                    <a:pt x="1" y="753"/>
                  </a:cubicBezTo>
                  <a:cubicBezTo>
                    <a:pt x="1" y="779"/>
                    <a:pt x="1" y="779"/>
                    <a:pt x="1" y="805"/>
                  </a:cubicBezTo>
                  <a:cubicBezTo>
                    <a:pt x="27" y="831"/>
                    <a:pt x="27" y="831"/>
                    <a:pt x="53" y="831"/>
                  </a:cubicBezTo>
                  <a:lnTo>
                    <a:pt x="105" y="831"/>
                  </a:lnTo>
                  <a:lnTo>
                    <a:pt x="130" y="805"/>
                  </a:lnTo>
                  <a:cubicBezTo>
                    <a:pt x="208" y="727"/>
                    <a:pt x="286" y="675"/>
                    <a:pt x="390" y="597"/>
                  </a:cubicBezTo>
                  <a:cubicBezTo>
                    <a:pt x="494" y="545"/>
                    <a:pt x="598" y="493"/>
                    <a:pt x="702" y="441"/>
                  </a:cubicBezTo>
                  <a:cubicBezTo>
                    <a:pt x="831" y="364"/>
                    <a:pt x="987" y="312"/>
                    <a:pt x="1117" y="260"/>
                  </a:cubicBezTo>
                  <a:cubicBezTo>
                    <a:pt x="1299" y="182"/>
                    <a:pt x="1454" y="156"/>
                    <a:pt x="1636" y="104"/>
                  </a:cubicBezTo>
                  <a:cubicBezTo>
                    <a:pt x="1662" y="104"/>
                    <a:pt x="1662" y="78"/>
                    <a:pt x="1636" y="52"/>
                  </a:cubicBezTo>
                  <a:lnTo>
                    <a:pt x="1662" y="52"/>
                  </a:lnTo>
                  <a:cubicBezTo>
                    <a:pt x="1636" y="26"/>
                    <a:pt x="1610" y="0"/>
                    <a:pt x="1584"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9"/>
            <p:cNvSpPr/>
            <p:nvPr/>
          </p:nvSpPr>
          <p:spPr>
            <a:xfrm rot="2282836">
              <a:off x="4824231" y="4502384"/>
              <a:ext cx="65242" cy="38385"/>
            </a:xfrm>
            <a:custGeom>
              <a:avLst/>
              <a:gdLst/>
              <a:ahLst/>
              <a:cxnLst/>
              <a:rect l="l" t="t" r="r" b="b"/>
              <a:pathLst>
                <a:path w="962" h="566" extrusionOk="0">
                  <a:moveTo>
                    <a:pt x="883" y="1"/>
                  </a:moveTo>
                  <a:cubicBezTo>
                    <a:pt x="728" y="52"/>
                    <a:pt x="598" y="104"/>
                    <a:pt x="442" y="182"/>
                  </a:cubicBezTo>
                  <a:cubicBezTo>
                    <a:pt x="286" y="234"/>
                    <a:pt x="157" y="338"/>
                    <a:pt x="27" y="442"/>
                  </a:cubicBezTo>
                  <a:cubicBezTo>
                    <a:pt x="1" y="442"/>
                    <a:pt x="1" y="468"/>
                    <a:pt x="1" y="468"/>
                  </a:cubicBezTo>
                  <a:cubicBezTo>
                    <a:pt x="1" y="520"/>
                    <a:pt x="1" y="546"/>
                    <a:pt x="53" y="546"/>
                  </a:cubicBezTo>
                  <a:cubicBezTo>
                    <a:pt x="53" y="559"/>
                    <a:pt x="59" y="565"/>
                    <a:pt x="69" y="565"/>
                  </a:cubicBezTo>
                  <a:cubicBezTo>
                    <a:pt x="79" y="565"/>
                    <a:pt x="92" y="559"/>
                    <a:pt x="105" y="546"/>
                  </a:cubicBezTo>
                  <a:cubicBezTo>
                    <a:pt x="157" y="494"/>
                    <a:pt x="234" y="468"/>
                    <a:pt x="286" y="416"/>
                  </a:cubicBezTo>
                  <a:cubicBezTo>
                    <a:pt x="364" y="364"/>
                    <a:pt x="416" y="338"/>
                    <a:pt x="494" y="286"/>
                  </a:cubicBezTo>
                  <a:cubicBezTo>
                    <a:pt x="650" y="234"/>
                    <a:pt x="780" y="182"/>
                    <a:pt x="935" y="130"/>
                  </a:cubicBezTo>
                  <a:lnTo>
                    <a:pt x="961" y="104"/>
                  </a:lnTo>
                  <a:cubicBezTo>
                    <a:pt x="961" y="78"/>
                    <a:pt x="961" y="78"/>
                    <a:pt x="961" y="52"/>
                  </a:cubicBezTo>
                  <a:cubicBezTo>
                    <a:pt x="961" y="26"/>
                    <a:pt x="909" y="1"/>
                    <a:pt x="883"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9"/>
            <p:cNvSpPr/>
            <p:nvPr/>
          </p:nvSpPr>
          <p:spPr>
            <a:xfrm rot="2282836">
              <a:off x="4826955" y="4397952"/>
              <a:ext cx="81043" cy="142962"/>
            </a:xfrm>
            <a:custGeom>
              <a:avLst/>
              <a:gdLst/>
              <a:ahLst/>
              <a:cxnLst/>
              <a:rect l="l" t="t" r="r" b="b"/>
              <a:pathLst>
                <a:path w="1195" h="2108" extrusionOk="0">
                  <a:moveTo>
                    <a:pt x="56" y="0"/>
                  </a:moveTo>
                  <a:cubicBezTo>
                    <a:pt x="39" y="0"/>
                    <a:pt x="26" y="7"/>
                    <a:pt x="26" y="20"/>
                  </a:cubicBezTo>
                  <a:cubicBezTo>
                    <a:pt x="0" y="46"/>
                    <a:pt x="0" y="98"/>
                    <a:pt x="26" y="124"/>
                  </a:cubicBezTo>
                  <a:cubicBezTo>
                    <a:pt x="104" y="201"/>
                    <a:pt x="156" y="305"/>
                    <a:pt x="234" y="409"/>
                  </a:cubicBezTo>
                  <a:cubicBezTo>
                    <a:pt x="312" y="513"/>
                    <a:pt x="390" y="643"/>
                    <a:pt x="468" y="773"/>
                  </a:cubicBezTo>
                  <a:cubicBezTo>
                    <a:pt x="546" y="902"/>
                    <a:pt x="624" y="1058"/>
                    <a:pt x="701" y="1214"/>
                  </a:cubicBezTo>
                  <a:cubicBezTo>
                    <a:pt x="857" y="1499"/>
                    <a:pt x="961" y="1785"/>
                    <a:pt x="1091" y="2071"/>
                  </a:cubicBezTo>
                  <a:cubicBezTo>
                    <a:pt x="1091" y="2089"/>
                    <a:pt x="1117" y="2107"/>
                    <a:pt x="1141" y="2107"/>
                  </a:cubicBezTo>
                  <a:cubicBezTo>
                    <a:pt x="1151" y="2107"/>
                    <a:pt x="1161" y="2104"/>
                    <a:pt x="1169" y="2097"/>
                  </a:cubicBezTo>
                  <a:cubicBezTo>
                    <a:pt x="1169" y="2097"/>
                    <a:pt x="1169" y="2071"/>
                    <a:pt x="1169" y="2071"/>
                  </a:cubicBezTo>
                  <a:lnTo>
                    <a:pt x="1195" y="2071"/>
                  </a:lnTo>
                  <a:cubicBezTo>
                    <a:pt x="1195" y="2045"/>
                    <a:pt x="1195" y="2019"/>
                    <a:pt x="1195" y="2019"/>
                  </a:cubicBezTo>
                  <a:cubicBezTo>
                    <a:pt x="1039" y="1655"/>
                    <a:pt x="883" y="1318"/>
                    <a:pt x="727" y="954"/>
                  </a:cubicBezTo>
                  <a:cubicBezTo>
                    <a:pt x="546" y="643"/>
                    <a:pt x="338" y="305"/>
                    <a:pt x="104" y="20"/>
                  </a:cubicBezTo>
                  <a:cubicBezTo>
                    <a:pt x="91" y="7"/>
                    <a:pt x="72" y="0"/>
                    <a:pt x="56"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rot="2282836">
              <a:off x="4748581" y="4259720"/>
              <a:ext cx="144454" cy="184467"/>
            </a:xfrm>
            <a:custGeom>
              <a:avLst/>
              <a:gdLst/>
              <a:ahLst/>
              <a:cxnLst/>
              <a:rect l="l" t="t" r="r" b="b"/>
              <a:pathLst>
                <a:path w="2130" h="2720" extrusionOk="0">
                  <a:moveTo>
                    <a:pt x="91" y="0"/>
                  </a:moveTo>
                  <a:cubicBezTo>
                    <a:pt x="78" y="0"/>
                    <a:pt x="65" y="7"/>
                    <a:pt x="53" y="20"/>
                  </a:cubicBezTo>
                  <a:cubicBezTo>
                    <a:pt x="27" y="20"/>
                    <a:pt x="27" y="20"/>
                    <a:pt x="1" y="46"/>
                  </a:cubicBezTo>
                  <a:cubicBezTo>
                    <a:pt x="1" y="72"/>
                    <a:pt x="1" y="72"/>
                    <a:pt x="1" y="97"/>
                  </a:cubicBezTo>
                  <a:cubicBezTo>
                    <a:pt x="27" y="123"/>
                    <a:pt x="27" y="149"/>
                    <a:pt x="53" y="149"/>
                  </a:cubicBezTo>
                  <a:lnTo>
                    <a:pt x="156" y="253"/>
                  </a:lnTo>
                  <a:cubicBezTo>
                    <a:pt x="260" y="331"/>
                    <a:pt x="364" y="435"/>
                    <a:pt x="468" y="513"/>
                  </a:cubicBezTo>
                  <a:cubicBezTo>
                    <a:pt x="572" y="617"/>
                    <a:pt x="702" y="747"/>
                    <a:pt x="805" y="850"/>
                  </a:cubicBezTo>
                  <a:cubicBezTo>
                    <a:pt x="987" y="1058"/>
                    <a:pt x="1169" y="1292"/>
                    <a:pt x="1351" y="1525"/>
                  </a:cubicBezTo>
                  <a:cubicBezTo>
                    <a:pt x="1584" y="1889"/>
                    <a:pt x="1818" y="2278"/>
                    <a:pt x="2026" y="2694"/>
                  </a:cubicBezTo>
                  <a:cubicBezTo>
                    <a:pt x="2026" y="2720"/>
                    <a:pt x="2051" y="2720"/>
                    <a:pt x="2103" y="2720"/>
                  </a:cubicBezTo>
                  <a:cubicBezTo>
                    <a:pt x="2129" y="2694"/>
                    <a:pt x="2129" y="2668"/>
                    <a:pt x="2103" y="2642"/>
                  </a:cubicBezTo>
                  <a:cubicBezTo>
                    <a:pt x="2000" y="2382"/>
                    <a:pt x="1870" y="2122"/>
                    <a:pt x="1714" y="1889"/>
                  </a:cubicBezTo>
                  <a:cubicBezTo>
                    <a:pt x="1584" y="1655"/>
                    <a:pt x="1428" y="1421"/>
                    <a:pt x="1273" y="1188"/>
                  </a:cubicBezTo>
                  <a:cubicBezTo>
                    <a:pt x="935" y="747"/>
                    <a:pt x="546" y="357"/>
                    <a:pt x="130" y="20"/>
                  </a:cubicBezTo>
                  <a:cubicBezTo>
                    <a:pt x="117" y="7"/>
                    <a:pt x="104" y="0"/>
                    <a:pt x="91"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9"/>
            <p:cNvSpPr/>
            <p:nvPr/>
          </p:nvSpPr>
          <p:spPr>
            <a:xfrm rot="2282836">
              <a:off x="4654023" y="4167676"/>
              <a:ext cx="160324" cy="158560"/>
            </a:xfrm>
            <a:custGeom>
              <a:avLst/>
              <a:gdLst/>
              <a:ahLst/>
              <a:cxnLst/>
              <a:rect l="l" t="t" r="r" b="b"/>
              <a:pathLst>
                <a:path w="2364" h="2338" extrusionOk="0">
                  <a:moveTo>
                    <a:pt x="105" y="1"/>
                  </a:moveTo>
                  <a:cubicBezTo>
                    <a:pt x="79" y="1"/>
                    <a:pt x="27" y="1"/>
                    <a:pt x="1" y="27"/>
                  </a:cubicBezTo>
                  <a:cubicBezTo>
                    <a:pt x="1" y="79"/>
                    <a:pt x="1" y="131"/>
                    <a:pt x="27" y="131"/>
                  </a:cubicBezTo>
                  <a:cubicBezTo>
                    <a:pt x="182" y="235"/>
                    <a:pt x="312" y="313"/>
                    <a:pt x="442" y="416"/>
                  </a:cubicBezTo>
                  <a:cubicBezTo>
                    <a:pt x="572" y="494"/>
                    <a:pt x="702" y="598"/>
                    <a:pt x="806" y="676"/>
                  </a:cubicBezTo>
                  <a:cubicBezTo>
                    <a:pt x="1377" y="1169"/>
                    <a:pt x="1870" y="1714"/>
                    <a:pt x="2285" y="2311"/>
                  </a:cubicBezTo>
                  <a:cubicBezTo>
                    <a:pt x="2285" y="2311"/>
                    <a:pt x="2311" y="2337"/>
                    <a:pt x="2311" y="2337"/>
                  </a:cubicBezTo>
                  <a:lnTo>
                    <a:pt x="2363" y="2337"/>
                  </a:lnTo>
                  <a:cubicBezTo>
                    <a:pt x="2363" y="2311"/>
                    <a:pt x="2363" y="2311"/>
                    <a:pt x="2363" y="2286"/>
                  </a:cubicBezTo>
                  <a:lnTo>
                    <a:pt x="2363" y="2260"/>
                  </a:lnTo>
                  <a:cubicBezTo>
                    <a:pt x="2363" y="2260"/>
                    <a:pt x="2363" y="2234"/>
                    <a:pt x="2363" y="2234"/>
                  </a:cubicBezTo>
                  <a:cubicBezTo>
                    <a:pt x="2052" y="1792"/>
                    <a:pt x="1714" y="1403"/>
                    <a:pt x="1351" y="1013"/>
                  </a:cubicBezTo>
                  <a:cubicBezTo>
                    <a:pt x="1169" y="832"/>
                    <a:pt x="987" y="650"/>
                    <a:pt x="806" y="494"/>
                  </a:cubicBezTo>
                  <a:cubicBezTo>
                    <a:pt x="598" y="313"/>
                    <a:pt x="364" y="157"/>
                    <a:pt x="105"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9"/>
            <p:cNvSpPr/>
            <p:nvPr/>
          </p:nvSpPr>
          <p:spPr>
            <a:xfrm rot="2282836">
              <a:off x="4543890" y="4092201"/>
              <a:ext cx="158493" cy="110545"/>
            </a:xfrm>
            <a:custGeom>
              <a:avLst/>
              <a:gdLst/>
              <a:ahLst/>
              <a:cxnLst/>
              <a:rect l="l" t="t" r="r" b="b"/>
              <a:pathLst>
                <a:path w="2337" h="1630" extrusionOk="0">
                  <a:moveTo>
                    <a:pt x="52" y="1"/>
                  </a:moveTo>
                  <a:cubicBezTo>
                    <a:pt x="26" y="1"/>
                    <a:pt x="26" y="27"/>
                    <a:pt x="0" y="53"/>
                  </a:cubicBezTo>
                  <a:cubicBezTo>
                    <a:pt x="0" y="79"/>
                    <a:pt x="0" y="130"/>
                    <a:pt x="26" y="130"/>
                  </a:cubicBezTo>
                  <a:lnTo>
                    <a:pt x="493" y="390"/>
                  </a:lnTo>
                  <a:cubicBezTo>
                    <a:pt x="649" y="468"/>
                    <a:pt x="805" y="546"/>
                    <a:pt x="961" y="650"/>
                  </a:cubicBezTo>
                  <a:cubicBezTo>
                    <a:pt x="1246" y="805"/>
                    <a:pt x="1532" y="1013"/>
                    <a:pt x="1817" y="1221"/>
                  </a:cubicBezTo>
                  <a:cubicBezTo>
                    <a:pt x="1947" y="1351"/>
                    <a:pt x="2103" y="1480"/>
                    <a:pt x="2233" y="1610"/>
                  </a:cubicBezTo>
                  <a:cubicBezTo>
                    <a:pt x="2246" y="1623"/>
                    <a:pt x="2259" y="1630"/>
                    <a:pt x="2272" y="1630"/>
                  </a:cubicBezTo>
                  <a:cubicBezTo>
                    <a:pt x="2285" y="1630"/>
                    <a:pt x="2298" y="1623"/>
                    <a:pt x="2311" y="1610"/>
                  </a:cubicBezTo>
                  <a:cubicBezTo>
                    <a:pt x="2336" y="1584"/>
                    <a:pt x="2336" y="1558"/>
                    <a:pt x="2311" y="1532"/>
                  </a:cubicBezTo>
                  <a:lnTo>
                    <a:pt x="2311" y="1506"/>
                  </a:lnTo>
                  <a:cubicBezTo>
                    <a:pt x="2155" y="1351"/>
                    <a:pt x="1999" y="1195"/>
                    <a:pt x="1817" y="1039"/>
                  </a:cubicBezTo>
                  <a:cubicBezTo>
                    <a:pt x="1662" y="909"/>
                    <a:pt x="1480" y="780"/>
                    <a:pt x="1298" y="650"/>
                  </a:cubicBezTo>
                  <a:cubicBezTo>
                    <a:pt x="1116" y="520"/>
                    <a:pt x="935" y="416"/>
                    <a:pt x="727" y="338"/>
                  </a:cubicBezTo>
                  <a:cubicBezTo>
                    <a:pt x="545" y="234"/>
                    <a:pt x="312" y="105"/>
                    <a:pt x="104"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9"/>
            <p:cNvSpPr/>
            <p:nvPr/>
          </p:nvSpPr>
          <p:spPr>
            <a:xfrm rot="2282836">
              <a:off x="4491930" y="4069673"/>
              <a:ext cx="77517" cy="48965"/>
            </a:xfrm>
            <a:custGeom>
              <a:avLst/>
              <a:gdLst/>
              <a:ahLst/>
              <a:cxnLst/>
              <a:rect l="l" t="t" r="r" b="b"/>
              <a:pathLst>
                <a:path w="1143" h="722" extrusionOk="0">
                  <a:moveTo>
                    <a:pt x="26" y="1"/>
                  </a:moveTo>
                  <a:cubicBezTo>
                    <a:pt x="26" y="27"/>
                    <a:pt x="0" y="27"/>
                    <a:pt x="0" y="53"/>
                  </a:cubicBezTo>
                  <a:cubicBezTo>
                    <a:pt x="0" y="79"/>
                    <a:pt x="0" y="130"/>
                    <a:pt x="52" y="130"/>
                  </a:cubicBezTo>
                  <a:lnTo>
                    <a:pt x="312" y="234"/>
                  </a:lnTo>
                  <a:cubicBezTo>
                    <a:pt x="442" y="286"/>
                    <a:pt x="572" y="364"/>
                    <a:pt x="701" y="442"/>
                  </a:cubicBezTo>
                  <a:cubicBezTo>
                    <a:pt x="831" y="520"/>
                    <a:pt x="961" y="598"/>
                    <a:pt x="1065" y="702"/>
                  </a:cubicBezTo>
                  <a:cubicBezTo>
                    <a:pt x="1078" y="715"/>
                    <a:pt x="1091" y="721"/>
                    <a:pt x="1104" y="721"/>
                  </a:cubicBezTo>
                  <a:cubicBezTo>
                    <a:pt x="1117" y="721"/>
                    <a:pt x="1130" y="715"/>
                    <a:pt x="1143" y="702"/>
                  </a:cubicBezTo>
                  <a:lnTo>
                    <a:pt x="1143" y="676"/>
                  </a:lnTo>
                  <a:cubicBezTo>
                    <a:pt x="1143" y="676"/>
                    <a:pt x="1143" y="650"/>
                    <a:pt x="1143" y="650"/>
                  </a:cubicBezTo>
                  <a:cubicBezTo>
                    <a:pt x="1143" y="624"/>
                    <a:pt x="1143" y="598"/>
                    <a:pt x="1117" y="598"/>
                  </a:cubicBezTo>
                  <a:cubicBezTo>
                    <a:pt x="1039" y="546"/>
                    <a:pt x="961" y="494"/>
                    <a:pt x="883" y="416"/>
                  </a:cubicBezTo>
                  <a:cubicBezTo>
                    <a:pt x="805" y="364"/>
                    <a:pt x="727" y="312"/>
                    <a:pt x="624" y="260"/>
                  </a:cubicBezTo>
                  <a:cubicBezTo>
                    <a:pt x="442" y="182"/>
                    <a:pt x="260" y="79"/>
                    <a:pt x="78"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9"/>
            <p:cNvSpPr/>
            <p:nvPr/>
          </p:nvSpPr>
          <p:spPr>
            <a:xfrm rot="2282836">
              <a:off x="4950389" y="4055392"/>
              <a:ext cx="75821" cy="30858"/>
            </a:xfrm>
            <a:custGeom>
              <a:avLst/>
              <a:gdLst/>
              <a:ahLst/>
              <a:cxnLst/>
              <a:rect l="l" t="t" r="r" b="b"/>
              <a:pathLst>
                <a:path w="1118" h="455" extrusionOk="0">
                  <a:moveTo>
                    <a:pt x="127" y="0"/>
                  </a:moveTo>
                  <a:cubicBezTo>
                    <a:pt x="105" y="0"/>
                    <a:pt x="79" y="13"/>
                    <a:pt x="53" y="39"/>
                  </a:cubicBezTo>
                  <a:cubicBezTo>
                    <a:pt x="1" y="65"/>
                    <a:pt x="1" y="143"/>
                    <a:pt x="53" y="169"/>
                  </a:cubicBezTo>
                  <a:cubicBezTo>
                    <a:pt x="131" y="221"/>
                    <a:pt x="208" y="273"/>
                    <a:pt x="286" y="299"/>
                  </a:cubicBezTo>
                  <a:cubicBezTo>
                    <a:pt x="364" y="325"/>
                    <a:pt x="442" y="377"/>
                    <a:pt x="520" y="377"/>
                  </a:cubicBezTo>
                  <a:cubicBezTo>
                    <a:pt x="702" y="429"/>
                    <a:pt x="857" y="454"/>
                    <a:pt x="1039" y="454"/>
                  </a:cubicBezTo>
                  <a:cubicBezTo>
                    <a:pt x="1065" y="454"/>
                    <a:pt x="1065" y="454"/>
                    <a:pt x="1091" y="429"/>
                  </a:cubicBezTo>
                  <a:cubicBezTo>
                    <a:pt x="1091" y="429"/>
                    <a:pt x="1091" y="403"/>
                    <a:pt x="1091" y="403"/>
                  </a:cubicBezTo>
                  <a:lnTo>
                    <a:pt x="1117" y="403"/>
                  </a:lnTo>
                  <a:cubicBezTo>
                    <a:pt x="1117" y="377"/>
                    <a:pt x="1091" y="351"/>
                    <a:pt x="1065" y="351"/>
                  </a:cubicBezTo>
                  <a:lnTo>
                    <a:pt x="831" y="325"/>
                  </a:lnTo>
                  <a:lnTo>
                    <a:pt x="857" y="325"/>
                  </a:lnTo>
                  <a:cubicBezTo>
                    <a:pt x="780" y="299"/>
                    <a:pt x="728" y="299"/>
                    <a:pt x="676" y="273"/>
                  </a:cubicBezTo>
                  <a:cubicBezTo>
                    <a:pt x="598" y="247"/>
                    <a:pt x="546" y="247"/>
                    <a:pt x="494" y="221"/>
                  </a:cubicBezTo>
                  <a:cubicBezTo>
                    <a:pt x="390" y="169"/>
                    <a:pt x="286" y="117"/>
                    <a:pt x="208" y="39"/>
                  </a:cubicBezTo>
                  <a:lnTo>
                    <a:pt x="182" y="39"/>
                  </a:lnTo>
                  <a:cubicBezTo>
                    <a:pt x="169" y="13"/>
                    <a:pt x="150" y="0"/>
                    <a:pt x="12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9"/>
            <p:cNvSpPr/>
            <p:nvPr/>
          </p:nvSpPr>
          <p:spPr>
            <a:xfrm rot="2282836">
              <a:off x="4241577" y="4185674"/>
              <a:ext cx="151439" cy="208000"/>
            </a:xfrm>
            <a:custGeom>
              <a:avLst/>
              <a:gdLst/>
              <a:ahLst/>
              <a:cxnLst/>
              <a:rect l="l" t="t" r="r" b="b"/>
              <a:pathLst>
                <a:path w="2233" h="3067" extrusionOk="0">
                  <a:moveTo>
                    <a:pt x="1504" y="0"/>
                  </a:moveTo>
                  <a:cubicBezTo>
                    <a:pt x="1087" y="0"/>
                    <a:pt x="588" y="512"/>
                    <a:pt x="312" y="1247"/>
                  </a:cubicBezTo>
                  <a:cubicBezTo>
                    <a:pt x="0" y="2078"/>
                    <a:pt x="104" y="2883"/>
                    <a:pt x="546" y="3038"/>
                  </a:cubicBezTo>
                  <a:cubicBezTo>
                    <a:pt x="598" y="3057"/>
                    <a:pt x="653" y="3066"/>
                    <a:pt x="710" y="3066"/>
                  </a:cubicBezTo>
                  <a:cubicBezTo>
                    <a:pt x="1131" y="3066"/>
                    <a:pt x="1647" y="2576"/>
                    <a:pt x="1921" y="1844"/>
                  </a:cubicBezTo>
                  <a:cubicBezTo>
                    <a:pt x="2233" y="1014"/>
                    <a:pt x="2103" y="209"/>
                    <a:pt x="1662" y="27"/>
                  </a:cubicBezTo>
                  <a:cubicBezTo>
                    <a:pt x="1611" y="9"/>
                    <a:pt x="1558" y="0"/>
                    <a:pt x="150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9"/>
            <p:cNvSpPr/>
            <p:nvPr/>
          </p:nvSpPr>
          <p:spPr>
            <a:xfrm rot="2282836">
              <a:off x="4137163" y="4349770"/>
              <a:ext cx="82942" cy="71074"/>
            </a:xfrm>
            <a:custGeom>
              <a:avLst/>
              <a:gdLst/>
              <a:ahLst/>
              <a:cxnLst/>
              <a:rect l="l" t="t" r="r" b="b"/>
              <a:pathLst>
                <a:path w="1223" h="1048" extrusionOk="0">
                  <a:moveTo>
                    <a:pt x="676" y="1"/>
                  </a:moveTo>
                  <a:cubicBezTo>
                    <a:pt x="527" y="1"/>
                    <a:pt x="374" y="64"/>
                    <a:pt x="262" y="204"/>
                  </a:cubicBezTo>
                  <a:cubicBezTo>
                    <a:pt x="1" y="560"/>
                    <a:pt x="262" y="1047"/>
                    <a:pt x="686" y="1047"/>
                  </a:cubicBezTo>
                  <a:cubicBezTo>
                    <a:pt x="725" y="1047"/>
                    <a:pt x="766" y="1043"/>
                    <a:pt x="807" y="1034"/>
                  </a:cubicBezTo>
                  <a:cubicBezTo>
                    <a:pt x="1041" y="982"/>
                    <a:pt x="1223" y="749"/>
                    <a:pt x="1197" y="515"/>
                  </a:cubicBezTo>
                  <a:cubicBezTo>
                    <a:pt x="1197" y="199"/>
                    <a:pt x="942" y="1"/>
                    <a:pt x="67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365760" y="1861185"/>
            <a:ext cx="2190750" cy="3023235"/>
            <a:chOff x="576" y="2931"/>
            <a:chExt cx="3450" cy="4761"/>
          </a:xfrm>
        </p:grpSpPr>
        <p:grpSp>
          <p:nvGrpSpPr>
            <p:cNvPr id="1667" name="Google Shape;1667;p50"/>
            <p:cNvGrpSpPr/>
            <p:nvPr/>
          </p:nvGrpSpPr>
          <p:grpSpPr>
            <a:xfrm>
              <a:off x="1915" y="3604"/>
              <a:ext cx="880" cy="1092"/>
              <a:chOff x="7376250" y="1989890"/>
              <a:chExt cx="490228" cy="608811"/>
            </a:xfrm>
          </p:grpSpPr>
          <p:sp>
            <p:nvSpPr>
              <p:cNvPr id="1668" name="Google Shape;1668;p5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5" name="Google Shape;1675;p50"/>
            <p:cNvSpPr/>
            <p:nvPr/>
          </p:nvSpPr>
          <p:spPr>
            <a:xfrm>
              <a:off x="886" y="2931"/>
              <a:ext cx="2938" cy="4190"/>
            </a:xfrm>
            <a:custGeom>
              <a:avLst/>
              <a:gdLst/>
              <a:ahLst/>
              <a:cxnLst/>
              <a:rect l="l" t="t" r="r" b="b"/>
              <a:pathLst>
                <a:path w="51403" h="73314" extrusionOk="0">
                  <a:moveTo>
                    <a:pt x="24351" y="0"/>
                  </a:moveTo>
                  <a:cubicBezTo>
                    <a:pt x="23962" y="0"/>
                    <a:pt x="23598" y="26"/>
                    <a:pt x="23261" y="104"/>
                  </a:cubicBezTo>
                  <a:lnTo>
                    <a:pt x="23131" y="130"/>
                  </a:lnTo>
                  <a:cubicBezTo>
                    <a:pt x="22430" y="286"/>
                    <a:pt x="21781" y="545"/>
                    <a:pt x="21184" y="909"/>
                  </a:cubicBezTo>
                  <a:cubicBezTo>
                    <a:pt x="20068" y="1584"/>
                    <a:pt x="19107" y="2466"/>
                    <a:pt x="18328" y="3505"/>
                  </a:cubicBezTo>
                  <a:cubicBezTo>
                    <a:pt x="17887" y="4050"/>
                    <a:pt x="17524" y="4647"/>
                    <a:pt x="17160" y="5244"/>
                  </a:cubicBezTo>
                  <a:cubicBezTo>
                    <a:pt x="17082" y="5374"/>
                    <a:pt x="17004" y="5530"/>
                    <a:pt x="16953" y="5660"/>
                  </a:cubicBezTo>
                  <a:lnTo>
                    <a:pt x="16927" y="5712"/>
                  </a:lnTo>
                  <a:cubicBezTo>
                    <a:pt x="16797" y="5945"/>
                    <a:pt x="16667" y="6179"/>
                    <a:pt x="16563" y="6413"/>
                  </a:cubicBezTo>
                  <a:lnTo>
                    <a:pt x="16563" y="6438"/>
                  </a:lnTo>
                  <a:cubicBezTo>
                    <a:pt x="16459" y="6672"/>
                    <a:pt x="16355" y="6906"/>
                    <a:pt x="16226" y="7113"/>
                  </a:cubicBezTo>
                  <a:lnTo>
                    <a:pt x="16174" y="7269"/>
                  </a:lnTo>
                  <a:cubicBezTo>
                    <a:pt x="15577" y="8541"/>
                    <a:pt x="14954" y="9891"/>
                    <a:pt x="14227" y="11683"/>
                  </a:cubicBezTo>
                  <a:cubicBezTo>
                    <a:pt x="14071" y="11994"/>
                    <a:pt x="13941" y="12332"/>
                    <a:pt x="13811" y="12669"/>
                  </a:cubicBezTo>
                  <a:cubicBezTo>
                    <a:pt x="13811" y="12669"/>
                    <a:pt x="13266" y="13915"/>
                    <a:pt x="13266" y="13915"/>
                  </a:cubicBezTo>
                  <a:cubicBezTo>
                    <a:pt x="13006" y="14564"/>
                    <a:pt x="12721" y="15213"/>
                    <a:pt x="12461" y="15862"/>
                  </a:cubicBezTo>
                  <a:lnTo>
                    <a:pt x="12228" y="16355"/>
                  </a:lnTo>
                  <a:cubicBezTo>
                    <a:pt x="11475" y="18121"/>
                    <a:pt x="10566" y="20224"/>
                    <a:pt x="9502" y="22275"/>
                  </a:cubicBezTo>
                  <a:cubicBezTo>
                    <a:pt x="9112" y="23027"/>
                    <a:pt x="8749" y="23676"/>
                    <a:pt x="8411" y="24299"/>
                  </a:cubicBezTo>
                  <a:cubicBezTo>
                    <a:pt x="8048" y="24923"/>
                    <a:pt x="7659" y="25546"/>
                    <a:pt x="7217" y="26247"/>
                  </a:cubicBezTo>
                  <a:cubicBezTo>
                    <a:pt x="6568" y="27285"/>
                    <a:pt x="5867" y="28349"/>
                    <a:pt x="5166" y="29362"/>
                  </a:cubicBezTo>
                  <a:lnTo>
                    <a:pt x="4621" y="30089"/>
                  </a:lnTo>
                  <a:cubicBezTo>
                    <a:pt x="3842" y="31231"/>
                    <a:pt x="2934" y="32607"/>
                    <a:pt x="2103" y="34035"/>
                  </a:cubicBezTo>
                  <a:cubicBezTo>
                    <a:pt x="1662" y="34762"/>
                    <a:pt x="1298" y="35437"/>
                    <a:pt x="961" y="36060"/>
                  </a:cubicBezTo>
                  <a:cubicBezTo>
                    <a:pt x="649" y="36683"/>
                    <a:pt x="364" y="37332"/>
                    <a:pt x="182" y="38007"/>
                  </a:cubicBezTo>
                  <a:cubicBezTo>
                    <a:pt x="104" y="38318"/>
                    <a:pt x="26" y="38630"/>
                    <a:pt x="0" y="38967"/>
                  </a:cubicBezTo>
                  <a:lnTo>
                    <a:pt x="0" y="39357"/>
                  </a:lnTo>
                  <a:lnTo>
                    <a:pt x="0" y="39435"/>
                  </a:lnTo>
                  <a:cubicBezTo>
                    <a:pt x="0" y="39590"/>
                    <a:pt x="26" y="39772"/>
                    <a:pt x="52" y="39954"/>
                  </a:cubicBezTo>
                  <a:cubicBezTo>
                    <a:pt x="52" y="40006"/>
                    <a:pt x="52" y="40058"/>
                    <a:pt x="78" y="40110"/>
                  </a:cubicBezTo>
                  <a:cubicBezTo>
                    <a:pt x="104" y="40395"/>
                    <a:pt x="182" y="40629"/>
                    <a:pt x="286" y="40888"/>
                  </a:cubicBezTo>
                  <a:cubicBezTo>
                    <a:pt x="286" y="40914"/>
                    <a:pt x="286" y="40940"/>
                    <a:pt x="312" y="40966"/>
                  </a:cubicBezTo>
                  <a:cubicBezTo>
                    <a:pt x="416" y="41226"/>
                    <a:pt x="545" y="41485"/>
                    <a:pt x="701" y="41719"/>
                  </a:cubicBezTo>
                  <a:lnTo>
                    <a:pt x="779" y="41875"/>
                  </a:lnTo>
                  <a:cubicBezTo>
                    <a:pt x="805" y="41927"/>
                    <a:pt x="831" y="41979"/>
                    <a:pt x="857" y="42005"/>
                  </a:cubicBezTo>
                  <a:cubicBezTo>
                    <a:pt x="935" y="42109"/>
                    <a:pt x="1013" y="42186"/>
                    <a:pt x="1065" y="42290"/>
                  </a:cubicBezTo>
                  <a:cubicBezTo>
                    <a:pt x="1324" y="42602"/>
                    <a:pt x="1584" y="42913"/>
                    <a:pt x="1895" y="43199"/>
                  </a:cubicBezTo>
                  <a:lnTo>
                    <a:pt x="1947" y="43225"/>
                  </a:lnTo>
                  <a:cubicBezTo>
                    <a:pt x="2233" y="43510"/>
                    <a:pt x="2544" y="43744"/>
                    <a:pt x="2856" y="43952"/>
                  </a:cubicBezTo>
                  <a:cubicBezTo>
                    <a:pt x="3453" y="44341"/>
                    <a:pt x="4076" y="44705"/>
                    <a:pt x="4725" y="44964"/>
                  </a:cubicBezTo>
                  <a:cubicBezTo>
                    <a:pt x="5037" y="45120"/>
                    <a:pt x="5374" y="45250"/>
                    <a:pt x="5711" y="45380"/>
                  </a:cubicBezTo>
                  <a:cubicBezTo>
                    <a:pt x="6283" y="45613"/>
                    <a:pt x="6932" y="45821"/>
                    <a:pt x="7685" y="46029"/>
                  </a:cubicBezTo>
                  <a:cubicBezTo>
                    <a:pt x="8749" y="46340"/>
                    <a:pt x="9839" y="46600"/>
                    <a:pt x="10930" y="46833"/>
                  </a:cubicBezTo>
                  <a:lnTo>
                    <a:pt x="11475" y="46963"/>
                  </a:lnTo>
                  <a:cubicBezTo>
                    <a:pt x="11371" y="47301"/>
                    <a:pt x="11319" y="47638"/>
                    <a:pt x="11319" y="48002"/>
                  </a:cubicBezTo>
                  <a:cubicBezTo>
                    <a:pt x="11319" y="48469"/>
                    <a:pt x="11423" y="48936"/>
                    <a:pt x="11657" y="49378"/>
                  </a:cubicBezTo>
                  <a:cubicBezTo>
                    <a:pt x="11890" y="49793"/>
                    <a:pt x="12202" y="50156"/>
                    <a:pt x="12591" y="50468"/>
                  </a:cubicBezTo>
                  <a:cubicBezTo>
                    <a:pt x="12929" y="50728"/>
                    <a:pt x="13318" y="50935"/>
                    <a:pt x="13733" y="51039"/>
                  </a:cubicBezTo>
                  <a:cubicBezTo>
                    <a:pt x="14123" y="51169"/>
                    <a:pt x="14538" y="51221"/>
                    <a:pt x="14954" y="51221"/>
                  </a:cubicBezTo>
                  <a:lnTo>
                    <a:pt x="15057" y="51221"/>
                  </a:lnTo>
                  <a:cubicBezTo>
                    <a:pt x="15421" y="51221"/>
                    <a:pt x="15810" y="51195"/>
                    <a:pt x="16174" y="51117"/>
                  </a:cubicBezTo>
                  <a:cubicBezTo>
                    <a:pt x="16433" y="51065"/>
                    <a:pt x="16667" y="50987"/>
                    <a:pt x="16927" y="50935"/>
                  </a:cubicBezTo>
                  <a:lnTo>
                    <a:pt x="16927" y="50935"/>
                  </a:lnTo>
                  <a:cubicBezTo>
                    <a:pt x="16849" y="51221"/>
                    <a:pt x="16797" y="51532"/>
                    <a:pt x="16771" y="51844"/>
                  </a:cubicBezTo>
                  <a:cubicBezTo>
                    <a:pt x="16693" y="52571"/>
                    <a:pt x="16875" y="53298"/>
                    <a:pt x="17264" y="53921"/>
                  </a:cubicBezTo>
                  <a:cubicBezTo>
                    <a:pt x="17498" y="54258"/>
                    <a:pt x="17783" y="54544"/>
                    <a:pt x="18121" y="54751"/>
                  </a:cubicBezTo>
                  <a:cubicBezTo>
                    <a:pt x="18484" y="54985"/>
                    <a:pt x="18848" y="55167"/>
                    <a:pt x="19263" y="55271"/>
                  </a:cubicBezTo>
                  <a:cubicBezTo>
                    <a:pt x="19704" y="55400"/>
                    <a:pt x="20172" y="55478"/>
                    <a:pt x="20613" y="55504"/>
                  </a:cubicBezTo>
                  <a:lnTo>
                    <a:pt x="20691" y="55504"/>
                  </a:lnTo>
                  <a:cubicBezTo>
                    <a:pt x="21132" y="55504"/>
                    <a:pt x="21574" y="55426"/>
                    <a:pt x="21989" y="55297"/>
                  </a:cubicBezTo>
                  <a:cubicBezTo>
                    <a:pt x="22430" y="55167"/>
                    <a:pt x="22846" y="54985"/>
                    <a:pt x="23235" y="54725"/>
                  </a:cubicBezTo>
                  <a:lnTo>
                    <a:pt x="23235" y="54725"/>
                  </a:lnTo>
                  <a:cubicBezTo>
                    <a:pt x="23079" y="55193"/>
                    <a:pt x="22923" y="55634"/>
                    <a:pt x="22768" y="56075"/>
                  </a:cubicBezTo>
                  <a:cubicBezTo>
                    <a:pt x="22404" y="56958"/>
                    <a:pt x="21989" y="57841"/>
                    <a:pt x="21548" y="58697"/>
                  </a:cubicBezTo>
                  <a:cubicBezTo>
                    <a:pt x="21340" y="59087"/>
                    <a:pt x="21132" y="59476"/>
                    <a:pt x="20899" y="59866"/>
                  </a:cubicBezTo>
                  <a:lnTo>
                    <a:pt x="20587" y="60411"/>
                  </a:lnTo>
                  <a:cubicBezTo>
                    <a:pt x="20457" y="60619"/>
                    <a:pt x="20327" y="60826"/>
                    <a:pt x="20198" y="61060"/>
                  </a:cubicBezTo>
                  <a:cubicBezTo>
                    <a:pt x="19704" y="61865"/>
                    <a:pt x="19289" y="62747"/>
                    <a:pt x="19029" y="63682"/>
                  </a:cubicBezTo>
                  <a:cubicBezTo>
                    <a:pt x="18900" y="64175"/>
                    <a:pt x="18822" y="64694"/>
                    <a:pt x="18822" y="65214"/>
                  </a:cubicBezTo>
                  <a:cubicBezTo>
                    <a:pt x="18822" y="65759"/>
                    <a:pt x="18900" y="66304"/>
                    <a:pt x="19055" y="66849"/>
                  </a:cubicBezTo>
                  <a:cubicBezTo>
                    <a:pt x="19289" y="67732"/>
                    <a:pt x="19730" y="68537"/>
                    <a:pt x="20301" y="69263"/>
                  </a:cubicBezTo>
                  <a:cubicBezTo>
                    <a:pt x="20847" y="69964"/>
                    <a:pt x="21496" y="70587"/>
                    <a:pt x="22248" y="71081"/>
                  </a:cubicBezTo>
                  <a:cubicBezTo>
                    <a:pt x="22949" y="71600"/>
                    <a:pt x="23728" y="72015"/>
                    <a:pt x="24533" y="72353"/>
                  </a:cubicBezTo>
                  <a:cubicBezTo>
                    <a:pt x="25312" y="72690"/>
                    <a:pt x="26117" y="72950"/>
                    <a:pt x="26921" y="73132"/>
                  </a:cubicBezTo>
                  <a:cubicBezTo>
                    <a:pt x="27519" y="73261"/>
                    <a:pt x="28142" y="73313"/>
                    <a:pt x="28739" y="73313"/>
                  </a:cubicBezTo>
                  <a:lnTo>
                    <a:pt x="28998" y="73313"/>
                  </a:lnTo>
                  <a:cubicBezTo>
                    <a:pt x="29076" y="73313"/>
                    <a:pt x="29128" y="73313"/>
                    <a:pt x="29180" y="73287"/>
                  </a:cubicBezTo>
                  <a:lnTo>
                    <a:pt x="29466" y="73287"/>
                  </a:lnTo>
                  <a:cubicBezTo>
                    <a:pt x="32062" y="73080"/>
                    <a:pt x="34502" y="71963"/>
                    <a:pt x="36371" y="70120"/>
                  </a:cubicBezTo>
                  <a:cubicBezTo>
                    <a:pt x="36968" y="69497"/>
                    <a:pt x="37461" y="68796"/>
                    <a:pt x="37851" y="68017"/>
                  </a:cubicBezTo>
                  <a:cubicBezTo>
                    <a:pt x="38111" y="67498"/>
                    <a:pt x="38318" y="66979"/>
                    <a:pt x="38474" y="66408"/>
                  </a:cubicBezTo>
                  <a:cubicBezTo>
                    <a:pt x="38630" y="65863"/>
                    <a:pt x="38708" y="65291"/>
                    <a:pt x="38760" y="64720"/>
                  </a:cubicBezTo>
                  <a:cubicBezTo>
                    <a:pt x="38837" y="63630"/>
                    <a:pt x="38760" y="62540"/>
                    <a:pt x="38552" y="61449"/>
                  </a:cubicBezTo>
                  <a:cubicBezTo>
                    <a:pt x="38318" y="60411"/>
                    <a:pt x="38007" y="59372"/>
                    <a:pt x="37643" y="58360"/>
                  </a:cubicBezTo>
                  <a:cubicBezTo>
                    <a:pt x="37539" y="58100"/>
                    <a:pt x="37436" y="57841"/>
                    <a:pt x="37332" y="57555"/>
                  </a:cubicBezTo>
                  <a:lnTo>
                    <a:pt x="37332" y="57529"/>
                  </a:lnTo>
                  <a:cubicBezTo>
                    <a:pt x="37280" y="57373"/>
                    <a:pt x="37202" y="57192"/>
                    <a:pt x="37150" y="57062"/>
                  </a:cubicBezTo>
                  <a:cubicBezTo>
                    <a:pt x="37072" y="56828"/>
                    <a:pt x="36994" y="56569"/>
                    <a:pt x="36890" y="56283"/>
                  </a:cubicBezTo>
                  <a:cubicBezTo>
                    <a:pt x="36735" y="55738"/>
                    <a:pt x="36605" y="55193"/>
                    <a:pt x="36449" y="54622"/>
                  </a:cubicBezTo>
                  <a:lnTo>
                    <a:pt x="36449" y="54492"/>
                  </a:lnTo>
                  <a:lnTo>
                    <a:pt x="36293" y="53739"/>
                  </a:lnTo>
                  <a:lnTo>
                    <a:pt x="36397" y="53739"/>
                  </a:lnTo>
                  <a:cubicBezTo>
                    <a:pt x="36890" y="53687"/>
                    <a:pt x="37332" y="53557"/>
                    <a:pt x="37773" y="53324"/>
                  </a:cubicBezTo>
                  <a:cubicBezTo>
                    <a:pt x="38344" y="52960"/>
                    <a:pt x="38785" y="52467"/>
                    <a:pt x="39071" y="51844"/>
                  </a:cubicBezTo>
                  <a:cubicBezTo>
                    <a:pt x="39331" y="51273"/>
                    <a:pt x="39486" y="50650"/>
                    <a:pt x="39486" y="50027"/>
                  </a:cubicBezTo>
                  <a:lnTo>
                    <a:pt x="39486" y="49923"/>
                  </a:lnTo>
                  <a:cubicBezTo>
                    <a:pt x="39928" y="50053"/>
                    <a:pt x="40369" y="50104"/>
                    <a:pt x="40784" y="50104"/>
                  </a:cubicBezTo>
                  <a:cubicBezTo>
                    <a:pt x="41356" y="50104"/>
                    <a:pt x="41927" y="50001"/>
                    <a:pt x="42446" y="49767"/>
                  </a:cubicBezTo>
                  <a:cubicBezTo>
                    <a:pt x="42706" y="49663"/>
                    <a:pt x="42939" y="49559"/>
                    <a:pt x="43173" y="49404"/>
                  </a:cubicBezTo>
                  <a:cubicBezTo>
                    <a:pt x="43381" y="49274"/>
                    <a:pt x="43588" y="49118"/>
                    <a:pt x="43770" y="48936"/>
                  </a:cubicBezTo>
                  <a:cubicBezTo>
                    <a:pt x="44030" y="48703"/>
                    <a:pt x="44237" y="48443"/>
                    <a:pt x="44419" y="48131"/>
                  </a:cubicBezTo>
                  <a:cubicBezTo>
                    <a:pt x="44549" y="47872"/>
                    <a:pt x="44679" y="47586"/>
                    <a:pt x="44731" y="47301"/>
                  </a:cubicBezTo>
                  <a:cubicBezTo>
                    <a:pt x="44808" y="46989"/>
                    <a:pt x="44808" y="46652"/>
                    <a:pt x="44756" y="46340"/>
                  </a:cubicBezTo>
                  <a:cubicBezTo>
                    <a:pt x="44705" y="45977"/>
                    <a:pt x="44575" y="45613"/>
                    <a:pt x="44367" y="45276"/>
                  </a:cubicBezTo>
                  <a:cubicBezTo>
                    <a:pt x="44731" y="45120"/>
                    <a:pt x="45068" y="44860"/>
                    <a:pt x="45354" y="44575"/>
                  </a:cubicBezTo>
                  <a:cubicBezTo>
                    <a:pt x="45535" y="44367"/>
                    <a:pt x="45717" y="44133"/>
                    <a:pt x="45847" y="43900"/>
                  </a:cubicBezTo>
                  <a:cubicBezTo>
                    <a:pt x="46003" y="43588"/>
                    <a:pt x="46106" y="43251"/>
                    <a:pt x="46158" y="42913"/>
                  </a:cubicBezTo>
                  <a:cubicBezTo>
                    <a:pt x="46210" y="42628"/>
                    <a:pt x="46210" y="42316"/>
                    <a:pt x="46158" y="42005"/>
                  </a:cubicBezTo>
                  <a:cubicBezTo>
                    <a:pt x="46132" y="41849"/>
                    <a:pt x="46106" y="41693"/>
                    <a:pt x="46080" y="41563"/>
                  </a:cubicBezTo>
                  <a:cubicBezTo>
                    <a:pt x="46548" y="41226"/>
                    <a:pt x="47015" y="40888"/>
                    <a:pt x="47456" y="40525"/>
                  </a:cubicBezTo>
                  <a:cubicBezTo>
                    <a:pt x="48002" y="40084"/>
                    <a:pt x="48521" y="39616"/>
                    <a:pt x="49014" y="39097"/>
                  </a:cubicBezTo>
                  <a:cubicBezTo>
                    <a:pt x="49352" y="38708"/>
                    <a:pt x="49689" y="38292"/>
                    <a:pt x="49975" y="37877"/>
                  </a:cubicBezTo>
                  <a:cubicBezTo>
                    <a:pt x="50286" y="37436"/>
                    <a:pt x="50520" y="36968"/>
                    <a:pt x="50753" y="36475"/>
                  </a:cubicBezTo>
                  <a:cubicBezTo>
                    <a:pt x="50961" y="36008"/>
                    <a:pt x="51143" y="35489"/>
                    <a:pt x="51247" y="34969"/>
                  </a:cubicBezTo>
                  <a:cubicBezTo>
                    <a:pt x="51273" y="34865"/>
                    <a:pt x="51299" y="34762"/>
                    <a:pt x="51299" y="34658"/>
                  </a:cubicBezTo>
                  <a:cubicBezTo>
                    <a:pt x="51325" y="34606"/>
                    <a:pt x="51325" y="34580"/>
                    <a:pt x="51325" y="34528"/>
                  </a:cubicBezTo>
                  <a:cubicBezTo>
                    <a:pt x="51376" y="34139"/>
                    <a:pt x="51402" y="33749"/>
                    <a:pt x="51376" y="33360"/>
                  </a:cubicBezTo>
                  <a:cubicBezTo>
                    <a:pt x="51325" y="32841"/>
                    <a:pt x="51221" y="32295"/>
                    <a:pt x="51065" y="31802"/>
                  </a:cubicBezTo>
                  <a:cubicBezTo>
                    <a:pt x="50883" y="31283"/>
                    <a:pt x="50676" y="30764"/>
                    <a:pt x="50442" y="30270"/>
                  </a:cubicBezTo>
                  <a:cubicBezTo>
                    <a:pt x="49897" y="29284"/>
                    <a:pt x="49274" y="28323"/>
                    <a:pt x="48547" y="27441"/>
                  </a:cubicBezTo>
                  <a:cubicBezTo>
                    <a:pt x="48002" y="26792"/>
                    <a:pt x="47404" y="26117"/>
                    <a:pt x="46678" y="25338"/>
                  </a:cubicBezTo>
                  <a:cubicBezTo>
                    <a:pt x="46652" y="25286"/>
                    <a:pt x="46600" y="25260"/>
                    <a:pt x="46574" y="25234"/>
                  </a:cubicBezTo>
                  <a:lnTo>
                    <a:pt x="46210" y="24819"/>
                  </a:lnTo>
                  <a:cubicBezTo>
                    <a:pt x="45561" y="24170"/>
                    <a:pt x="44886" y="23521"/>
                    <a:pt x="44237" y="22872"/>
                  </a:cubicBezTo>
                  <a:lnTo>
                    <a:pt x="43822" y="22482"/>
                  </a:lnTo>
                  <a:cubicBezTo>
                    <a:pt x="43173" y="21859"/>
                    <a:pt x="42524" y="21210"/>
                    <a:pt x="41927" y="20535"/>
                  </a:cubicBezTo>
                  <a:cubicBezTo>
                    <a:pt x="41771" y="20353"/>
                    <a:pt x="41615" y="20172"/>
                    <a:pt x="41433" y="19964"/>
                  </a:cubicBezTo>
                  <a:lnTo>
                    <a:pt x="41252" y="19730"/>
                  </a:lnTo>
                  <a:cubicBezTo>
                    <a:pt x="40966" y="19419"/>
                    <a:pt x="40681" y="19081"/>
                    <a:pt x="40395" y="18744"/>
                  </a:cubicBezTo>
                  <a:cubicBezTo>
                    <a:pt x="39772" y="18017"/>
                    <a:pt x="39227" y="17368"/>
                    <a:pt x="38734" y="16771"/>
                  </a:cubicBezTo>
                  <a:cubicBezTo>
                    <a:pt x="37539" y="15291"/>
                    <a:pt x="36553" y="13941"/>
                    <a:pt x="35696" y="12643"/>
                  </a:cubicBezTo>
                  <a:cubicBezTo>
                    <a:pt x="35696" y="12643"/>
                    <a:pt x="35670" y="12617"/>
                    <a:pt x="35670" y="12617"/>
                  </a:cubicBezTo>
                  <a:cubicBezTo>
                    <a:pt x="35281" y="12020"/>
                    <a:pt x="34917" y="11423"/>
                    <a:pt x="34580" y="10852"/>
                  </a:cubicBezTo>
                  <a:cubicBezTo>
                    <a:pt x="34268" y="10255"/>
                    <a:pt x="33905" y="9580"/>
                    <a:pt x="33567" y="8931"/>
                  </a:cubicBezTo>
                  <a:lnTo>
                    <a:pt x="33438" y="8697"/>
                  </a:lnTo>
                  <a:cubicBezTo>
                    <a:pt x="32815" y="7529"/>
                    <a:pt x="32191" y="6309"/>
                    <a:pt x="31439" y="5114"/>
                  </a:cubicBezTo>
                  <a:cubicBezTo>
                    <a:pt x="31439" y="5089"/>
                    <a:pt x="31413" y="5037"/>
                    <a:pt x="31387" y="5011"/>
                  </a:cubicBezTo>
                  <a:cubicBezTo>
                    <a:pt x="30582" y="3687"/>
                    <a:pt x="29569" y="2492"/>
                    <a:pt x="28375" y="1480"/>
                  </a:cubicBezTo>
                  <a:cubicBezTo>
                    <a:pt x="27908" y="1117"/>
                    <a:pt x="27389" y="779"/>
                    <a:pt x="26844" y="545"/>
                  </a:cubicBezTo>
                  <a:cubicBezTo>
                    <a:pt x="26792" y="519"/>
                    <a:pt x="26740" y="519"/>
                    <a:pt x="26714" y="493"/>
                  </a:cubicBezTo>
                  <a:lnTo>
                    <a:pt x="26558" y="442"/>
                  </a:lnTo>
                  <a:cubicBezTo>
                    <a:pt x="25961" y="182"/>
                    <a:pt x="25338" y="52"/>
                    <a:pt x="24689" y="0"/>
                  </a:cubicBezTo>
                  <a:close/>
                </a:path>
              </a:pathLst>
            </a:custGeom>
            <a:solidFill>
              <a:srgbClr val="FFFFFF"/>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0"/>
            <p:cNvSpPr/>
            <p:nvPr/>
          </p:nvSpPr>
          <p:spPr>
            <a:xfrm>
              <a:off x="3293" y="5336"/>
              <a:ext cx="123" cy="60"/>
            </a:xfrm>
            <a:custGeom>
              <a:avLst/>
              <a:gdLst/>
              <a:ahLst/>
              <a:cxnLst/>
              <a:rect l="l" t="t" r="r" b="b"/>
              <a:pathLst>
                <a:path w="2156" h="1043" extrusionOk="0">
                  <a:moveTo>
                    <a:pt x="234" y="1"/>
                  </a:moveTo>
                  <a:cubicBezTo>
                    <a:pt x="182" y="1"/>
                    <a:pt x="104" y="27"/>
                    <a:pt x="78" y="78"/>
                  </a:cubicBezTo>
                  <a:cubicBezTo>
                    <a:pt x="0" y="182"/>
                    <a:pt x="26" y="312"/>
                    <a:pt x="104" y="390"/>
                  </a:cubicBezTo>
                  <a:cubicBezTo>
                    <a:pt x="598" y="702"/>
                    <a:pt x="1117" y="935"/>
                    <a:pt x="1688" y="1039"/>
                  </a:cubicBezTo>
                  <a:cubicBezTo>
                    <a:pt x="1706" y="1041"/>
                    <a:pt x="1723" y="1042"/>
                    <a:pt x="1741" y="1042"/>
                  </a:cubicBezTo>
                  <a:cubicBezTo>
                    <a:pt x="1930" y="1042"/>
                    <a:pt x="2106" y="917"/>
                    <a:pt x="2129" y="727"/>
                  </a:cubicBezTo>
                  <a:cubicBezTo>
                    <a:pt x="2155" y="624"/>
                    <a:pt x="2129" y="520"/>
                    <a:pt x="2077" y="416"/>
                  </a:cubicBezTo>
                  <a:cubicBezTo>
                    <a:pt x="2025" y="364"/>
                    <a:pt x="1973" y="312"/>
                    <a:pt x="1896" y="286"/>
                  </a:cubicBezTo>
                  <a:cubicBezTo>
                    <a:pt x="1844" y="260"/>
                    <a:pt x="1766" y="260"/>
                    <a:pt x="1714" y="260"/>
                  </a:cubicBezTo>
                  <a:cubicBezTo>
                    <a:pt x="1558" y="312"/>
                    <a:pt x="1402" y="312"/>
                    <a:pt x="1247" y="312"/>
                  </a:cubicBezTo>
                  <a:cubicBezTo>
                    <a:pt x="1091" y="312"/>
                    <a:pt x="961" y="286"/>
                    <a:pt x="831" y="260"/>
                  </a:cubicBezTo>
                  <a:cubicBezTo>
                    <a:pt x="701" y="208"/>
                    <a:pt x="546" y="156"/>
                    <a:pt x="416" y="78"/>
                  </a:cubicBezTo>
                  <a:lnTo>
                    <a:pt x="364" y="53"/>
                  </a:lnTo>
                  <a:cubicBezTo>
                    <a:pt x="338" y="27"/>
                    <a:pt x="286" y="1"/>
                    <a:pt x="234"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0"/>
            <p:cNvSpPr/>
            <p:nvPr/>
          </p:nvSpPr>
          <p:spPr>
            <a:xfrm>
              <a:off x="2017" y="5550"/>
              <a:ext cx="1033" cy="1513"/>
            </a:xfrm>
            <a:custGeom>
              <a:avLst/>
              <a:gdLst/>
              <a:ahLst/>
              <a:cxnLst/>
              <a:rect l="l" t="t" r="r" b="b"/>
              <a:pathLst>
                <a:path w="18069" h="26481" extrusionOk="0">
                  <a:moveTo>
                    <a:pt x="9736" y="1"/>
                  </a:moveTo>
                  <a:cubicBezTo>
                    <a:pt x="9502" y="1"/>
                    <a:pt x="9268" y="27"/>
                    <a:pt x="9035" y="105"/>
                  </a:cubicBezTo>
                  <a:cubicBezTo>
                    <a:pt x="8437" y="235"/>
                    <a:pt x="7918" y="546"/>
                    <a:pt x="7477" y="961"/>
                  </a:cubicBezTo>
                  <a:cubicBezTo>
                    <a:pt x="7036" y="1403"/>
                    <a:pt x="6646" y="1922"/>
                    <a:pt x="6335" y="2467"/>
                  </a:cubicBezTo>
                  <a:lnTo>
                    <a:pt x="6309" y="2519"/>
                  </a:lnTo>
                  <a:lnTo>
                    <a:pt x="6309" y="2441"/>
                  </a:lnTo>
                  <a:lnTo>
                    <a:pt x="6335" y="2234"/>
                  </a:lnTo>
                  <a:cubicBezTo>
                    <a:pt x="6335" y="2156"/>
                    <a:pt x="6309" y="2104"/>
                    <a:pt x="6257" y="2052"/>
                  </a:cubicBezTo>
                  <a:cubicBezTo>
                    <a:pt x="6205" y="2000"/>
                    <a:pt x="6153" y="1974"/>
                    <a:pt x="6075" y="1974"/>
                  </a:cubicBezTo>
                  <a:cubicBezTo>
                    <a:pt x="5997" y="1974"/>
                    <a:pt x="5945" y="2000"/>
                    <a:pt x="5893" y="2052"/>
                  </a:cubicBezTo>
                  <a:cubicBezTo>
                    <a:pt x="5841" y="2104"/>
                    <a:pt x="5815" y="2182"/>
                    <a:pt x="5815" y="2234"/>
                  </a:cubicBezTo>
                  <a:lnTo>
                    <a:pt x="5764" y="2675"/>
                  </a:lnTo>
                  <a:lnTo>
                    <a:pt x="5764" y="2701"/>
                  </a:lnTo>
                  <a:cubicBezTo>
                    <a:pt x="5712" y="3272"/>
                    <a:pt x="5634" y="3817"/>
                    <a:pt x="5556" y="4336"/>
                  </a:cubicBezTo>
                  <a:cubicBezTo>
                    <a:pt x="5374" y="4908"/>
                    <a:pt x="5244" y="5505"/>
                    <a:pt x="5140" y="6102"/>
                  </a:cubicBezTo>
                  <a:cubicBezTo>
                    <a:pt x="5114" y="6335"/>
                    <a:pt x="5089" y="6569"/>
                    <a:pt x="5063" y="6829"/>
                  </a:cubicBezTo>
                  <a:cubicBezTo>
                    <a:pt x="4751" y="8127"/>
                    <a:pt x="4362" y="9373"/>
                    <a:pt x="3868" y="10619"/>
                  </a:cubicBezTo>
                  <a:cubicBezTo>
                    <a:pt x="3505" y="11553"/>
                    <a:pt x="3090" y="12462"/>
                    <a:pt x="2622" y="13345"/>
                  </a:cubicBezTo>
                  <a:cubicBezTo>
                    <a:pt x="2415" y="13734"/>
                    <a:pt x="2181" y="14150"/>
                    <a:pt x="1921" y="14565"/>
                  </a:cubicBezTo>
                  <a:lnTo>
                    <a:pt x="1636" y="15032"/>
                  </a:lnTo>
                  <a:cubicBezTo>
                    <a:pt x="1506" y="15266"/>
                    <a:pt x="1376" y="15474"/>
                    <a:pt x="1246" y="15707"/>
                  </a:cubicBezTo>
                  <a:cubicBezTo>
                    <a:pt x="779" y="16460"/>
                    <a:pt x="416" y="17265"/>
                    <a:pt x="182" y="18096"/>
                  </a:cubicBezTo>
                  <a:cubicBezTo>
                    <a:pt x="78" y="18511"/>
                    <a:pt x="0" y="18952"/>
                    <a:pt x="0" y="19394"/>
                  </a:cubicBezTo>
                  <a:cubicBezTo>
                    <a:pt x="0" y="19861"/>
                    <a:pt x="78" y="20302"/>
                    <a:pt x="182" y="20744"/>
                  </a:cubicBezTo>
                  <a:cubicBezTo>
                    <a:pt x="416" y="21496"/>
                    <a:pt x="779" y="22223"/>
                    <a:pt x="1246" y="22820"/>
                  </a:cubicBezTo>
                  <a:cubicBezTo>
                    <a:pt x="1766" y="23443"/>
                    <a:pt x="2363" y="23989"/>
                    <a:pt x="3012" y="24456"/>
                  </a:cubicBezTo>
                  <a:cubicBezTo>
                    <a:pt x="3661" y="24897"/>
                    <a:pt x="4362" y="25287"/>
                    <a:pt x="5114" y="25598"/>
                  </a:cubicBezTo>
                  <a:cubicBezTo>
                    <a:pt x="5841" y="25910"/>
                    <a:pt x="6568" y="26143"/>
                    <a:pt x="7321" y="26325"/>
                  </a:cubicBezTo>
                  <a:cubicBezTo>
                    <a:pt x="7866" y="26429"/>
                    <a:pt x="8386" y="26481"/>
                    <a:pt x="8931" y="26481"/>
                  </a:cubicBezTo>
                  <a:lnTo>
                    <a:pt x="9580" y="26481"/>
                  </a:lnTo>
                  <a:cubicBezTo>
                    <a:pt x="10359" y="26403"/>
                    <a:pt x="11137" y="26247"/>
                    <a:pt x="11890" y="26014"/>
                  </a:cubicBezTo>
                  <a:cubicBezTo>
                    <a:pt x="13396" y="25546"/>
                    <a:pt x="14772" y="24690"/>
                    <a:pt x="15862" y="23573"/>
                  </a:cubicBezTo>
                  <a:cubicBezTo>
                    <a:pt x="16407" y="23028"/>
                    <a:pt x="16849" y="22431"/>
                    <a:pt x="17186" y="21756"/>
                  </a:cubicBezTo>
                  <a:cubicBezTo>
                    <a:pt x="17420" y="21263"/>
                    <a:pt x="17602" y="20795"/>
                    <a:pt x="17731" y="20276"/>
                  </a:cubicBezTo>
                  <a:cubicBezTo>
                    <a:pt x="17861" y="19783"/>
                    <a:pt x="17965" y="19290"/>
                    <a:pt x="17991" y="18771"/>
                  </a:cubicBezTo>
                  <a:cubicBezTo>
                    <a:pt x="18069" y="17784"/>
                    <a:pt x="17991" y="16772"/>
                    <a:pt x="17783" y="15785"/>
                  </a:cubicBezTo>
                  <a:cubicBezTo>
                    <a:pt x="17576" y="14773"/>
                    <a:pt x="17290" y="13786"/>
                    <a:pt x="16927" y="12826"/>
                  </a:cubicBezTo>
                  <a:cubicBezTo>
                    <a:pt x="16849" y="12566"/>
                    <a:pt x="16745" y="12306"/>
                    <a:pt x="16641" y="12047"/>
                  </a:cubicBezTo>
                  <a:lnTo>
                    <a:pt x="16433" y="11528"/>
                  </a:lnTo>
                  <a:cubicBezTo>
                    <a:pt x="16330" y="11268"/>
                    <a:pt x="16252" y="11008"/>
                    <a:pt x="16148" y="10697"/>
                  </a:cubicBezTo>
                  <a:cubicBezTo>
                    <a:pt x="15966" y="10074"/>
                    <a:pt x="15810" y="9451"/>
                    <a:pt x="15655" y="8802"/>
                  </a:cubicBezTo>
                  <a:lnTo>
                    <a:pt x="15525" y="8230"/>
                  </a:lnTo>
                  <a:cubicBezTo>
                    <a:pt x="15265" y="7036"/>
                    <a:pt x="14954" y="5842"/>
                    <a:pt x="14564" y="4648"/>
                  </a:cubicBezTo>
                  <a:cubicBezTo>
                    <a:pt x="14331" y="3999"/>
                    <a:pt x="14045" y="3350"/>
                    <a:pt x="13733" y="2753"/>
                  </a:cubicBezTo>
                  <a:cubicBezTo>
                    <a:pt x="13422" y="2182"/>
                    <a:pt x="13033" y="1688"/>
                    <a:pt x="12591" y="1221"/>
                  </a:cubicBezTo>
                  <a:cubicBezTo>
                    <a:pt x="12358" y="1013"/>
                    <a:pt x="12098" y="806"/>
                    <a:pt x="11838" y="650"/>
                  </a:cubicBezTo>
                  <a:cubicBezTo>
                    <a:pt x="11553" y="468"/>
                    <a:pt x="11241" y="312"/>
                    <a:pt x="10930" y="209"/>
                  </a:cubicBezTo>
                  <a:cubicBezTo>
                    <a:pt x="10618" y="79"/>
                    <a:pt x="10281" y="27"/>
                    <a:pt x="9943"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0"/>
            <p:cNvSpPr/>
            <p:nvPr/>
          </p:nvSpPr>
          <p:spPr>
            <a:xfrm>
              <a:off x="2018" y="5548"/>
              <a:ext cx="899" cy="1516"/>
            </a:xfrm>
            <a:custGeom>
              <a:avLst/>
              <a:gdLst/>
              <a:ahLst/>
              <a:cxnLst/>
              <a:rect l="l" t="t" r="r" b="b"/>
              <a:pathLst>
                <a:path w="15733" h="26533" extrusionOk="0">
                  <a:moveTo>
                    <a:pt x="9813" y="1"/>
                  </a:moveTo>
                  <a:lnTo>
                    <a:pt x="9710" y="27"/>
                  </a:lnTo>
                  <a:cubicBezTo>
                    <a:pt x="9476" y="27"/>
                    <a:pt x="9216" y="53"/>
                    <a:pt x="8983" y="105"/>
                  </a:cubicBezTo>
                  <a:cubicBezTo>
                    <a:pt x="8411" y="261"/>
                    <a:pt x="7892" y="572"/>
                    <a:pt x="7451" y="987"/>
                  </a:cubicBezTo>
                  <a:cubicBezTo>
                    <a:pt x="6998" y="1416"/>
                    <a:pt x="6618" y="1893"/>
                    <a:pt x="6335" y="2442"/>
                  </a:cubicBezTo>
                  <a:lnTo>
                    <a:pt x="6335" y="2442"/>
                  </a:lnTo>
                  <a:lnTo>
                    <a:pt x="6335" y="2260"/>
                  </a:lnTo>
                  <a:cubicBezTo>
                    <a:pt x="6335" y="2182"/>
                    <a:pt x="6309" y="2104"/>
                    <a:pt x="6257" y="2052"/>
                  </a:cubicBezTo>
                  <a:cubicBezTo>
                    <a:pt x="6205" y="2026"/>
                    <a:pt x="6127" y="1974"/>
                    <a:pt x="6075" y="1974"/>
                  </a:cubicBezTo>
                  <a:cubicBezTo>
                    <a:pt x="5997" y="1974"/>
                    <a:pt x="5919" y="2026"/>
                    <a:pt x="5867" y="2078"/>
                  </a:cubicBezTo>
                  <a:cubicBezTo>
                    <a:pt x="5815" y="2130"/>
                    <a:pt x="5789" y="2208"/>
                    <a:pt x="5789" y="2260"/>
                  </a:cubicBezTo>
                  <a:lnTo>
                    <a:pt x="5738" y="2701"/>
                  </a:lnTo>
                  <a:lnTo>
                    <a:pt x="5738" y="2753"/>
                  </a:lnTo>
                  <a:lnTo>
                    <a:pt x="5789" y="2727"/>
                  </a:lnTo>
                  <a:lnTo>
                    <a:pt x="5789" y="2727"/>
                  </a:lnTo>
                  <a:lnTo>
                    <a:pt x="5712" y="3246"/>
                  </a:lnTo>
                  <a:cubicBezTo>
                    <a:pt x="5634" y="3661"/>
                    <a:pt x="5582" y="4025"/>
                    <a:pt x="5530" y="4362"/>
                  </a:cubicBezTo>
                  <a:cubicBezTo>
                    <a:pt x="5348" y="4934"/>
                    <a:pt x="5218" y="5531"/>
                    <a:pt x="5140" y="6128"/>
                  </a:cubicBezTo>
                  <a:cubicBezTo>
                    <a:pt x="5088" y="6361"/>
                    <a:pt x="5063" y="6595"/>
                    <a:pt x="5037" y="6855"/>
                  </a:cubicBezTo>
                  <a:cubicBezTo>
                    <a:pt x="4751" y="8127"/>
                    <a:pt x="4336" y="9399"/>
                    <a:pt x="3868" y="10645"/>
                  </a:cubicBezTo>
                  <a:cubicBezTo>
                    <a:pt x="3479" y="11579"/>
                    <a:pt x="3064" y="12462"/>
                    <a:pt x="2622" y="13345"/>
                  </a:cubicBezTo>
                  <a:cubicBezTo>
                    <a:pt x="2389" y="13760"/>
                    <a:pt x="2181" y="14150"/>
                    <a:pt x="1921" y="14591"/>
                  </a:cubicBezTo>
                  <a:lnTo>
                    <a:pt x="1636" y="15058"/>
                  </a:lnTo>
                  <a:lnTo>
                    <a:pt x="1610" y="15110"/>
                  </a:lnTo>
                  <a:cubicBezTo>
                    <a:pt x="1480" y="15318"/>
                    <a:pt x="1350" y="15525"/>
                    <a:pt x="1220" y="15733"/>
                  </a:cubicBezTo>
                  <a:cubicBezTo>
                    <a:pt x="779" y="16486"/>
                    <a:pt x="416" y="17265"/>
                    <a:pt x="156" y="18122"/>
                  </a:cubicBezTo>
                  <a:cubicBezTo>
                    <a:pt x="52" y="18537"/>
                    <a:pt x="0" y="18978"/>
                    <a:pt x="0" y="19420"/>
                  </a:cubicBezTo>
                  <a:cubicBezTo>
                    <a:pt x="0" y="19861"/>
                    <a:pt x="52" y="20328"/>
                    <a:pt x="182" y="20770"/>
                  </a:cubicBezTo>
                  <a:cubicBezTo>
                    <a:pt x="390" y="21522"/>
                    <a:pt x="753" y="22249"/>
                    <a:pt x="1246" y="22846"/>
                  </a:cubicBezTo>
                  <a:cubicBezTo>
                    <a:pt x="1766" y="23469"/>
                    <a:pt x="2337" y="24015"/>
                    <a:pt x="3012" y="24482"/>
                  </a:cubicBezTo>
                  <a:cubicBezTo>
                    <a:pt x="3661" y="24949"/>
                    <a:pt x="4362" y="25339"/>
                    <a:pt x="5114" y="25650"/>
                  </a:cubicBezTo>
                  <a:cubicBezTo>
                    <a:pt x="5815" y="25936"/>
                    <a:pt x="6568" y="26195"/>
                    <a:pt x="7321" y="26351"/>
                  </a:cubicBezTo>
                  <a:cubicBezTo>
                    <a:pt x="7866" y="26481"/>
                    <a:pt x="8411" y="26533"/>
                    <a:pt x="8957" y="26533"/>
                  </a:cubicBezTo>
                  <a:lnTo>
                    <a:pt x="9190" y="26533"/>
                  </a:lnTo>
                  <a:cubicBezTo>
                    <a:pt x="8853" y="26455"/>
                    <a:pt x="8567" y="26377"/>
                    <a:pt x="8334" y="26299"/>
                  </a:cubicBezTo>
                  <a:cubicBezTo>
                    <a:pt x="7685" y="26117"/>
                    <a:pt x="7113" y="25832"/>
                    <a:pt x="6542" y="25494"/>
                  </a:cubicBezTo>
                  <a:cubicBezTo>
                    <a:pt x="5997" y="25157"/>
                    <a:pt x="5504" y="24742"/>
                    <a:pt x="5088" y="24248"/>
                  </a:cubicBezTo>
                  <a:cubicBezTo>
                    <a:pt x="4673" y="23781"/>
                    <a:pt x="4310" y="23236"/>
                    <a:pt x="4050" y="22639"/>
                  </a:cubicBezTo>
                  <a:cubicBezTo>
                    <a:pt x="3790" y="21990"/>
                    <a:pt x="3609" y="21341"/>
                    <a:pt x="3557" y="20640"/>
                  </a:cubicBezTo>
                  <a:cubicBezTo>
                    <a:pt x="3531" y="20276"/>
                    <a:pt x="3531" y="19887"/>
                    <a:pt x="3557" y="19523"/>
                  </a:cubicBezTo>
                  <a:cubicBezTo>
                    <a:pt x="3557" y="19342"/>
                    <a:pt x="3583" y="19108"/>
                    <a:pt x="3609" y="18874"/>
                  </a:cubicBezTo>
                  <a:cubicBezTo>
                    <a:pt x="3661" y="18641"/>
                    <a:pt x="3687" y="18407"/>
                    <a:pt x="3764" y="18199"/>
                  </a:cubicBezTo>
                  <a:cubicBezTo>
                    <a:pt x="3868" y="17732"/>
                    <a:pt x="4024" y="17317"/>
                    <a:pt x="4232" y="16901"/>
                  </a:cubicBezTo>
                  <a:cubicBezTo>
                    <a:pt x="4388" y="16512"/>
                    <a:pt x="4595" y="16123"/>
                    <a:pt x="4881" y="15603"/>
                  </a:cubicBezTo>
                  <a:lnTo>
                    <a:pt x="5140" y="15162"/>
                  </a:lnTo>
                  <a:cubicBezTo>
                    <a:pt x="5270" y="14902"/>
                    <a:pt x="5426" y="14617"/>
                    <a:pt x="5556" y="14357"/>
                  </a:cubicBezTo>
                  <a:cubicBezTo>
                    <a:pt x="5712" y="14098"/>
                    <a:pt x="5789" y="13916"/>
                    <a:pt x="5893" y="13682"/>
                  </a:cubicBezTo>
                  <a:cubicBezTo>
                    <a:pt x="5971" y="13449"/>
                    <a:pt x="6075" y="13267"/>
                    <a:pt x="6153" y="13007"/>
                  </a:cubicBezTo>
                  <a:cubicBezTo>
                    <a:pt x="6309" y="12644"/>
                    <a:pt x="6438" y="12254"/>
                    <a:pt x="6542" y="11865"/>
                  </a:cubicBezTo>
                  <a:lnTo>
                    <a:pt x="6568" y="11813"/>
                  </a:lnTo>
                  <a:cubicBezTo>
                    <a:pt x="6750" y="11190"/>
                    <a:pt x="6984" y="10567"/>
                    <a:pt x="7243" y="9970"/>
                  </a:cubicBezTo>
                  <a:cubicBezTo>
                    <a:pt x="7243" y="9944"/>
                    <a:pt x="7269" y="9918"/>
                    <a:pt x="7295" y="9918"/>
                  </a:cubicBezTo>
                  <a:cubicBezTo>
                    <a:pt x="7321" y="9918"/>
                    <a:pt x="7373" y="9944"/>
                    <a:pt x="7373" y="9970"/>
                  </a:cubicBezTo>
                  <a:cubicBezTo>
                    <a:pt x="7529" y="10281"/>
                    <a:pt x="7711" y="10567"/>
                    <a:pt x="7918" y="10853"/>
                  </a:cubicBezTo>
                  <a:cubicBezTo>
                    <a:pt x="7996" y="10930"/>
                    <a:pt x="8074" y="11008"/>
                    <a:pt x="8152" y="11086"/>
                  </a:cubicBezTo>
                  <a:cubicBezTo>
                    <a:pt x="8230" y="11164"/>
                    <a:pt x="8282" y="11216"/>
                    <a:pt x="8386" y="11294"/>
                  </a:cubicBezTo>
                  <a:cubicBezTo>
                    <a:pt x="8489" y="11372"/>
                    <a:pt x="8645" y="11450"/>
                    <a:pt x="8775" y="11502"/>
                  </a:cubicBezTo>
                  <a:cubicBezTo>
                    <a:pt x="8879" y="11554"/>
                    <a:pt x="9009" y="11579"/>
                    <a:pt x="9112" y="11579"/>
                  </a:cubicBezTo>
                  <a:lnTo>
                    <a:pt x="9476" y="11579"/>
                  </a:lnTo>
                  <a:cubicBezTo>
                    <a:pt x="9658" y="11528"/>
                    <a:pt x="9813" y="11476"/>
                    <a:pt x="9969" y="11424"/>
                  </a:cubicBezTo>
                  <a:cubicBezTo>
                    <a:pt x="10203" y="11320"/>
                    <a:pt x="10410" y="11164"/>
                    <a:pt x="10618" y="11008"/>
                  </a:cubicBezTo>
                  <a:cubicBezTo>
                    <a:pt x="10956" y="10723"/>
                    <a:pt x="11267" y="10385"/>
                    <a:pt x="11527" y="10022"/>
                  </a:cubicBezTo>
                  <a:cubicBezTo>
                    <a:pt x="11890" y="9503"/>
                    <a:pt x="12176" y="8957"/>
                    <a:pt x="12409" y="8360"/>
                  </a:cubicBezTo>
                  <a:cubicBezTo>
                    <a:pt x="12487" y="8101"/>
                    <a:pt x="12565" y="7841"/>
                    <a:pt x="12643" y="7582"/>
                  </a:cubicBezTo>
                  <a:cubicBezTo>
                    <a:pt x="12643" y="7556"/>
                    <a:pt x="12669" y="7530"/>
                    <a:pt x="12721" y="7530"/>
                  </a:cubicBezTo>
                  <a:cubicBezTo>
                    <a:pt x="12747" y="7530"/>
                    <a:pt x="12773" y="7556"/>
                    <a:pt x="12773" y="7582"/>
                  </a:cubicBezTo>
                  <a:cubicBezTo>
                    <a:pt x="12877" y="7763"/>
                    <a:pt x="13032" y="7971"/>
                    <a:pt x="13162" y="8153"/>
                  </a:cubicBezTo>
                  <a:cubicBezTo>
                    <a:pt x="13266" y="8282"/>
                    <a:pt x="13370" y="8386"/>
                    <a:pt x="13500" y="8490"/>
                  </a:cubicBezTo>
                  <a:cubicBezTo>
                    <a:pt x="13578" y="8594"/>
                    <a:pt x="13681" y="8672"/>
                    <a:pt x="13785" y="8750"/>
                  </a:cubicBezTo>
                  <a:cubicBezTo>
                    <a:pt x="13889" y="8802"/>
                    <a:pt x="13967" y="8880"/>
                    <a:pt x="14071" y="8931"/>
                  </a:cubicBezTo>
                  <a:cubicBezTo>
                    <a:pt x="14149" y="8957"/>
                    <a:pt x="14253" y="9009"/>
                    <a:pt x="14331" y="9035"/>
                  </a:cubicBezTo>
                  <a:cubicBezTo>
                    <a:pt x="14382" y="9061"/>
                    <a:pt x="14460" y="9087"/>
                    <a:pt x="14538" y="9113"/>
                  </a:cubicBezTo>
                  <a:lnTo>
                    <a:pt x="14746" y="9139"/>
                  </a:lnTo>
                  <a:lnTo>
                    <a:pt x="15057" y="9139"/>
                  </a:lnTo>
                  <a:cubicBezTo>
                    <a:pt x="15135" y="9113"/>
                    <a:pt x="15187" y="9113"/>
                    <a:pt x="15239" y="9087"/>
                  </a:cubicBezTo>
                  <a:cubicBezTo>
                    <a:pt x="15291" y="9087"/>
                    <a:pt x="15343" y="9061"/>
                    <a:pt x="15369" y="9035"/>
                  </a:cubicBezTo>
                  <a:cubicBezTo>
                    <a:pt x="15447" y="9009"/>
                    <a:pt x="15525" y="8983"/>
                    <a:pt x="15603" y="8931"/>
                  </a:cubicBezTo>
                  <a:lnTo>
                    <a:pt x="15732" y="8854"/>
                  </a:lnTo>
                  <a:lnTo>
                    <a:pt x="15732" y="8802"/>
                  </a:lnTo>
                  <a:lnTo>
                    <a:pt x="15603" y="8256"/>
                  </a:lnTo>
                  <a:cubicBezTo>
                    <a:pt x="15317" y="7036"/>
                    <a:pt x="15005" y="5842"/>
                    <a:pt x="14616" y="4648"/>
                  </a:cubicBezTo>
                  <a:cubicBezTo>
                    <a:pt x="14408" y="3999"/>
                    <a:pt x="14123" y="3350"/>
                    <a:pt x="13785" y="2753"/>
                  </a:cubicBezTo>
                  <a:cubicBezTo>
                    <a:pt x="13474" y="2182"/>
                    <a:pt x="13110" y="1662"/>
                    <a:pt x="12643" y="1221"/>
                  </a:cubicBezTo>
                  <a:cubicBezTo>
                    <a:pt x="12409" y="1013"/>
                    <a:pt x="12176" y="806"/>
                    <a:pt x="11890" y="650"/>
                  </a:cubicBezTo>
                  <a:cubicBezTo>
                    <a:pt x="11605" y="468"/>
                    <a:pt x="11293" y="313"/>
                    <a:pt x="10982" y="209"/>
                  </a:cubicBezTo>
                  <a:cubicBezTo>
                    <a:pt x="10670" y="79"/>
                    <a:pt x="10333" y="1"/>
                    <a:pt x="9995" y="1"/>
                  </a:cubicBezTo>
                  <a:close/>
                </a:path>
              </a:pathLst>
            </a:custGeom>
            <a:solidFill>
              <a:srgbClr val="F4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0"/>
            <p:cNvSpPr/>
            <p:nvPr/>
          </p:nvSpPr>
          <p:spPr>
            <a:xfrm>
              <a:off x="1589" y="5127"/>
              <a:ext cx="1886" cy="921"/>
            </a:xfrm>
            <a:custGeom>
              <a:avLst/>
              <a:gdLst/>
              <a:ahLst/>
              <a:cxnLst/>
              <a:rect l="l" t="t" r="r" b="b"/>
              <a:pathLst>
                <a:path w="32997" h="16122" extrusionOk="0">
                  <a:moveTo>
                    <a:pt x="25831" y="0"/>
                  </a:moveTo>
                  <a:cubicBezTo>
                    <a:pt x="25832" y="0"/>
                    <a:pt x="25834" y="0"/>
                    <a:pt x="25835" y="0"/>
                  </a:cubicBezTo>
                  <a:lnTo>
                    <a:pt x="25835" y="0"/>
                  </a:lnTo>
                  <a:cubicBezTo>
                    <a:pt x="25842" y="0"/>
                    <a:pt x="25850" y="0"/>
                    <a:pt x="25857" y="0"/>
                  </a:cubicBezTo>
                  <a:close/>
                  <a:moveTo>
                    <a:pt x="25835" y="0"/>
                  </a:moveTo>
                  <a:lnTo>
                    <a:pt x="25835" y="0"/>
                  </a:lnTo>
                  <a:cubicBezTo>
                    <a:pt x="25506" y="0"/>
                    <a:pt x="25201" y="1"/>
                    <a:pt x="24871" y="26"/>
                  </a:cubicBezTo>
                  <a:cubicBezTo>
                    <a:pt x="24040" y="52"/>
                    <a:pt x="23183" y="130"/>
                    <a:pt x="22379" y="208"/>
                  </a:cubicBezTo>
                  <a:cubicBezTo>
                    <a:pt x="21548" y="286"/>
                    <a:pt x="20717" y="364"/>
                    <a:pt x="19886" y="390"/>
                  </a:cubicBezTo>
                  <a:cubicBezTo>
                    <a:pt x="18874" y="441"/>
                    <a:pt x="18069" y="493"/>
                    <a:pt x="17264" y="545"/>
                  </a:cubicBezTo>
                  <a:cubicBezTo>
                    <a:pt x="16330" y="623"/>
                    <a:pt x="15421" y="727"/>
                    <a:pt x="14565" y="831"/>
                  </a:cubicBezTo>
                  <a:cubicBezTo>
                    <a:pt x="12721" y="1090"/>
                    <a:pt x="10904" y="1480"/>
                    <a:pt x="9113" y="2051"/>
                  </a:cubicBezTo>
                  <a:cubicBezTo>
                    <a:pt x="7633" y="2492"/>
                    <a:pt x="6179" y="3115"/>
                    <a:pt x="4829" y="3894"/>
                  </a:cubicBezTo>
                  <a:cubicBezTo>
                    <a:pt x="4128" y="4284"/>
                    <a:pt x="3479" y="4751"/>
                    <a:pt x="2856" y="5270"/>
                  </a:cubicBezTo>
                  <a:cubicBezTo>
                    <a:pt x="2233" y="5815"/>
                    <a:pt x="1662" y="6464"/>
                    <a:pt x="1143" y="7139"/>
                  </a:cubicBezTo>
                  <a:cubicBezTo>
                    <a:pt x="1117" y="7217"/>
                    <a:pt x="1091" y="7295"/>
                    <a:pt x="1091" y="7347"/>
                  </a:cubicBezTo>
                  <a:cubicBezTo>
                    <a:pt x="935" y="7503"/>
                    <a:pt x="805" y="7659"/>
                    <a:pt x="676" y="7840"/>
                  </a:cubicBezTo>
                  <a:cubicBezTo>
                    <a:pt x="260" y="8334"/>
                    <a:pt x="1" y="8957"/>
                    <a:pt x="1" y="9580"/>
                  </a:cubicBezTo>
                  <a:cubicBezTo>
                    <a:pt x="1" y="9917"/>
                    <a:pt x="78" y="10229"/>
                    <a:pt x="234" y="10514"/>
                  </a:cubicBezTo>
                  <a:cubicBezTo>
                    <a:pt x="390" y="10826"/>
                    <a:pt x="624" y="11085"/>
                    <a:pt x="909" y="11293"/>
                  </a:cubicBezTo>
                  <a:cubicBezTo>
                    <a:pt x="1143" y="11475"/>
                    <a:pt x="1428" y="11631"/>
                    <a:pt x="1714" y="11708"/>
                  </a:cubicBezTo>
                  <a:cubicBezTo>
                    <a:pt x="2025" y="11812"/>
                    <a:pt x="2363" y="11838"/>
                    <a:pt x="2674" y="11838"/>
                  </a:cubicBezTo>
                  <a:lnTo>
                    <a:pt x="2752" y="11838"/>
                  </a:lnTo>
                  <a:cubicBezTo>
                    <a:pt x="3064" y="11838"/>
                    <a:pt x="3375" y="11812"/>
                    <a:pt x="3687" y="11760"/>
                  </a:cubicBezTo>
                  <a:cubicBezTo>
                    <a:pt x="4050" y="11682"/>
                    <a:pt x="4414" y="11579"/>
                    <a:pt x="4751" y="11449"/>
                  </a:cubicBezTo>
                  <a:cubicBezTo>
                    <a:pt x="5400" y="11215"/>
                    <a:pt x="6049" y="10930"/>
                    <a:pt x="6646" y="10566"/>
                  </a:cubicBezTo>
                  <a:lnTo>
                    <a:pt x="6646" y="10566"/>
                  </a:lnTo>
                  <a:cubicBezTo>
                    <a:pt x="6335" y="10982"/>
                    <a:pt x="6075" y="11423"/>
                    <a:pt x="5868" y="11890"/>
                  </a:cubicBezTo>
                  <a:cubicBezTo>
                    <a:pt x="5634" y="12409"/>
                    <a:pt x="5478" y="12955"/>
                    <a:pt x="5426" y="13526"/>
                  </a:cubicBezTo>
                  <a:cubicBezTo>
                    <a:pt x="5322" y="14304"/>
                    <a:pt x="5686" y="15109"/>
                    <a:pt x="6361" y="15551"/>
                  </a:cubicBezTo>
                  <a:cubicBezTo>
                    <a:pt x="6621" y="15706"/>
                    <a:pt x="6932" y="15862"/>
                    <a:pt x="7244" y="15940"/>
                  </a:cubicBezTo>
                  <a:cubicBezTo>
                    <a:pt x="7607" y="16044"/>
                    <a:pt x="7970" y="16096"/>
                    <a:pt x="8360" y="16122"/>
                  </a:cubicBezTo>
                  <a:lnTo>
                    <a:pt x="8386" y="16122"/>
                  </a:lnTo>
                  <a:cubicBezTo>
                    <a:pt x="8749" y="16122"/>
                    <a:pt x="9087" y="16070"/>
                    <a:pt x="9398" y="15966"/>
                  </a:cubicBezTo>
                  <a:cubicBezTo>
                    <a:pt x="10099" y="15732"/>
                    <a:pt x="10722" y="15369"/>
                    <a:pt x="11242" y="14850"/>
                  </a:cubicBezTo>
                  <a:cubicBezTo>
                    <a:pt x="11787" y="14330"/>
                    <a:pt x="12228" y="13733"/>
                    <a:pt x="12591" y="13084"/>
                  </a:cubicBezTo>
                  <a:cubicBezTo>
                    <a:pt x="12747" y="12773"/>
                    <a:pt x="12903" y="12487"/>
                    <a:pt x="13007" y="12150"/>
                  </a:cubicBezTo>
                  <a:cubicBezTo>
                    <a:pt x="13059" y="12591"/>
                    <a:pt x="13163" y="13032"/>
                    <a:pt x="13292" y="13448"/>
                  </a:cubicBezTo>
                  <a:cubicBezTo>
                    <a:pt x="13474" y="14019"/>
                    <a:pt x="13760" y="14538"/>
                    <a:pt x="14123" y="15031"/>
                  </a:cubicBezTo>
                  <a:cubicBezTo>
                    <a:pt x="14461" y="15447"/>
                    <a:pt x="14902" y="15758"/>
                    <a:pt x="15421" y="15914"/>
                  </a:cubicBezTo>
                  <a:cubicBezTo>
                    <a:pt x="15551" y="15940"/>
                    <a:pt x="15681" y="15966"/>
                    <a:pt x="15811" y="15992"/>
                  </a:cubicBezTo>
                  <a:lnTo>
                    <a:pt x="15940" y="15992"/>
                  </a:lnTo>
                  <a:cubicBezTo>
                    <a:pt x="16356" y="15966"/>
                    <a:pt x="16771" y="15862"/>
                    <a:pt x="17161" y="15654"/>
                  </a:cubicBezTo>
                  <a:cubicBezTo>
                    <a:pt x="17758" y="15343"/>
                    <a:pt x="18225" y="14824"/>
                    <a:pt x="18511" y="14227"/>
                  </a:cubicBezTo>
                  <a:cubicBezTo>
                    <a:pt x="18848" y="13578"/>
                    <a:pt x="19056" y="12851"/>
                    <a:pt x="19134" y="12124"/>
                  </a:cubicBezTo>
                  <a:cubicBezTo>
                    <a:pt x="19160" y="11786"/>
                    <a:pt x="19186" y="11449"/>
                    <a:pt x="19186" y="11111"/>
                  </a:cubicBezTo>
                  <a:cubicBezTo>
                    <a:pt x="19237" y="11267"/>
                    <a:pt x="19315" y="11397"/>
                    <a:pt x="19393" y="11527"/>
                  </a:cubicBezTo>
                  <a:cubicBezTo>
                    <a:pt x="19783" y="12176"/>
                    <a:pt x="20276" y="12773"/>
                    <a:pt x="20847" y="13292"/>
                  </a:cubicBezTo>
                  <a:cubicBezTo>
                    <a:pt x="21418" y="13785"/>
                    <a:pt x="22067" y="14123"/>
                    <a:pt x="22794" y="14279"/>
                  </a:cubicBezTo>
                  <a:cubicBezTo>
                    <a:pt x="22976" y="14304"/>
                    <a:pt x="23158" y="14330"/>
                    <a:pt x="23339" y="14330"/>
                  </a:cubicBezTo>
                  <a:lnTo>
                    <a:pt x="23443" y="14330"/>
                  </a:lnTo>
                  <a:cubicBezTo>
                    <a:pt x="23625" y="14330"/>
                    <a:pt x="23781" y="14330"/>
                    <a:pt x="23936" y="14304"/>
                  </a:cubicBezTo>
                  <a:cubicBezTo>
                    <a:pt x="24300" y="14253"/>
                    <a:pt x="24637" y="14149"/>
                    <a:pt x="24949" y="13967"/>
                  </a:cubicBezTo>
                  <a:cubicBezTo>
                    <a:pt x="25364" y="13733"/>
                    <a:pt x="25676" y="13396"/>
                    <a:pt x="25909" y="12980"/>
                  </a:cubicBezTo>
                  <a:cubicBezTo>
                    <a:pt x="26117" y="12539"/>
                    <a:pt x="26221" y="12046"/>
                    <a:pt x="26221" y="11553"/>
                  </a:cubicBezTo>
                  <a:cubicBezTo>
                    <a:pt x="26221" y="11059"/>
                    <a:pt x="26169" y="10540"/>
                    <a:pt x="26013" y="10047"/>
                  </a:cubicBezTo>
                  <a:cubicBezTo>
                    <a:pt x="26013" y="9995"/>
                    <a:pt x="25987" y="9943"/>
                    <a:pt x="25961" y="9891"/>
                  </a:cubicBezTo>
                  <a:lnTo>
                    <a:pt x="25961" y="9891"/>
                  </a:lnTo>
                  <a:cubicBezTo>
                    <a:pt x="26273" y="10099"/>
                    <a:pt x="26584" y="10281"/>
                    <a:pt x="26948" y="10410"/>
                  </a:cubicBezTo>
                  <a:cubicBezTo>
                    <a:pt x="27441" y="10592"/>
                    <a:pt x="27960" y="10696"/>
                    <a:pt x="28479" y="10696"/>
                  </a:cubicBezTo>
                  <a:cubicBezTo>
                    <a:pt x="28739" y="10696"/>
                    <a:pt x="28999" y="10670"/>
                    <a:pt x="29258" y="10618"/>
                  </a:cubicBezTo>
                  <a:cubicBezTo>
                    <a:pt x="29440" y="10566"/>
                    <a:pt x="29622" y="10514"/>
                    <a:pt x="29803" y="10436"/>
                  </a:cubicBezTo>
                  <a:cubicBezTo>
                    <a:pt x="29985" y="10358"/>
                    <a:pt x="30167" y="10281"/>
                    <a:pt x="30349" y="10151"/>
                  </a:cubicBezTo>
                  <a:cubicBezTo>
                    <a:pt x="30504" y="10047"/>
                    <a:pt x="30660" y="9943"/>
                    <a:pt x="30790" y="9813"/>
                  </a:cubicBezTo>
                  <a:cubicBezTo>
                    <a:pt x="30972" y="9632"/>
                    <a:pt x="31127" y="9450"/>
                    <a:pt x="31257" y="9242"/>
                  </a:cubicBezTo>
                  <a:cubicBezTo>
                    <a:pt x="31361" y="9060"/>
                    <a:pt x="31439" y="8853"/>
                    <a:pt x="31465" y="8671"/>
                  </a:cubicBezTo>
                  <a:cubicBezTo>
                    <a:pt x="31517" y="8463"/>
                    <a:pt x="31517" y="8256"/>
                    <a:pt x="31465" y="8074"/>
                  </a:cubicBezTo>
                  <a:cubicBezTo>
                    <a:pt x="31387" y="7685"/>
                    <a:pt x="31231" y="7321"/>
                    <a:pt x="30972" y="7010"/>
                  </a:cubicBezTo>
                  <a:cubicBezTo>
                    <a:pt x="30764" y="6724"/>
                    <a:pt x="30504" y="6464"/>
                    <a:pt x="30219" y="6257"/>
                  </a:cubicBezTo>
                  <a:lnTo>
                    <a:pt x="30245" y="6257"/>
                  </a:lnTo>
                  <a:cubicBezTo>
                    <a:pt x="30634" y="6257"/>
                    <a:pt x="30998" y="6205"/>
                    <a:pt x="31335" y="6101"/>
                  </a:cubicBezTo>
                  <a:cubicBezTo>
                    <a:pt x="31725" y="5971"/>
                    <a:pt x="32036" y="5763"/>
                    <a:pt x="32322" y="5478"/>
                  </a:cubicBezTo>
                  <a:cubicBezTo>
                    <a:pt x="32763" y="5011"/>
                    <a:pt x="32997" y="4362"/>
                    <a:pt x="32893" y="3713"/>
                  </a:cubicBezTo>
                  <a:cubicBezTo>
                    <a:pt x="32867" y="3479"/>
                    <a:pt x="32789" y="3271"/>
                    <a:pt x="32711" y="3063"/>
                  </a:cubicBezTo>
                  <a:cubicBezTo>
                    <a:pt x="32607" y="2856"/>
                    <a:pt x="32503" y="2674"/>
                    <a:pt x="32374" y="2492"/>
                  </a:cubicBezTo>
                  <a:cubicBezTo>
                    <a:pt x="32244" y="2311"/>
                    <a:pt x="32088" y="2129"/>
                    <a:pt x="31906" y="1973"/>
                  </a:cubicBezTo>
                  <a:cubicBezTo>
                    <a:pt x="31309" y="1402"/>
                    <a:pt x="30582" y="961"/>
                    <a:pt x="29803" y="649"/>
                  </a:cubicBezTo>
                  <a:cubicBezTo>
                    <a:pt x="29025" y="338"/>
                    <a:pt x="28220" y="156"/>
                    <a:pt x="27415" y="104"/>
                  </a:cubicBezTo>
                  <a:cubicBezTo>
                    <a:pt x="26871" y="26"/>
                    <a:pt x="26353" y="0"/>
                    <a:pt x="25835"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0"/>
            <p:cNvSpPr/>
            <p:nvPr/>
          </p:nvSpPr>
          <p:spPr>
            <a:xfrm>
              <a:off x="2006" y="5747"/>
              <a:ext cx="154" cy="194"/>
            </a:xfrm>
            <a:custGeom>
              <a:avLst/>
              <a:gdLst/>
              <a:ahLst/>
              <a:cxnLst/>
              <a:rect l="l" t="t" r="r" b="b"/>
              <a:pathLst>
                <a:path w="2701" h="3386" extrusionOk="0">
                  <a:moveTo>
                    <a:pt x="2467" y="1"/>
                  </a:moveTo>
                  <a:cubicBezTo>
                    <a:pt x="2389" y="1"/>
                    <a:pt x="2337" y="27"/>
                    <a:pt x="2311" y="105"/>
                  </a:cubicBezTo>
                  <a:lnTo>
                    <a:pt x="2311" y="79"/>
                  </a:lnTo>
                  <a:cubicBezTo>
                    <a:pt x="2155" y="364"/>
                    <a:pt x="1999" y="650"/>
                    <a:pt x="1844" y="935"/>
                  </a:cubicBezTo>
                  <a:cubicBezTo>
                    <a:pt x="1636" y="1273"/>
                    <a:pt x="1350" y="1610"/>
                    <a:pt x="1065" y="1896"/>
                  </a:cubicBezTo>
                  <a:cubicBezTo>
                    <a:pt x="805" y="2129"/>
                    <a:pt x="520" y="2337"/>
                    <a:pt x="234" y="2519"/>
                  </a:cubicBezTo>
                  <a:cubicBezTo>
                    <a:pt x="130" y="2597"/>
                    <a:pt x="52" y="2701"/>
                    <a:pt x="52" y="2830"/>
                  </a:cubicBezTo>
                  <a:cubicBezTo>
                    <a:pt x="0" y="3090"/>
                    <a:pt x="182" y="3324"/>
                    <a:pt x="442" y="3376"/>
                  </a:cubicBezTo>
                  <a:cubicBezTo>
                    <a:pt x="468" y="3382"/>
                    <a:pt x="495" y="3385"/>
                    <a:pt x="524" y="3385"/>
                  </a:cubicBezTo>
                  <a:cubicBezTo>
                    <a:pt x="609" y="3385"/>
                    <a:pt x="701" y="3356"/>
                    <a:pt x="779" y="3298"/>
                  </a:cubicBezTo>
                  <a:cubicBezTo>
                    <a:pt x="1013" y="3090"/>
                    <a:pt x="1247" y="2882"/>
                    <a:pt x="1428" y="2623"/>
                  </a:cubicBezTo>
                  <a:cubicBezTo>
                    <a:pt x="1610" y="2389"/>
                    <a:pt x="1766" y="2129"/>
                    <a:pt x="1922" y="1844"/>
                  </a:cubicBezTo>
                  <a:cubicBezTo>
                    <a:pt x="2181" y="1325"/>
                    <a:pt x="2415" y="780"/>
                    <a:pt x="2648" y="260"/>
                  </a:cubicBezTo>
                  <a:cubicBezTo>
                    <a:pt x="2700" y="156"/>
                    <a:pt x="2648" y="27"/>
                    <a:pt x="2545"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0"/>
            <p:cNvSpPr/>
            <p:nvPr/>
          </p:nvSpPr>
          <p:spPr>
            <a:xfrm>
              <a:off x="2485" y="5759"/>
              <a:ext cx="59" cy="194"/>
            </a:xfrm>
            <a:custGeom>
              <a:avLst/>
              <a:gdLst/>
              <a:ahLst/>
              <a:cxnLst/>
              <a:rect l="l" t="t" r="r" b="b"/>
              <a:pathLst>
                <a:path w="1040" h="3389" extrusionOk="0">
                  <a:moveTo>
                    <a:pt x="585" y="1"/>
                  </a:moveTo>
                  <a:cubicBezTo>
                    <a:pt x="578" y="1"/>
                    <a:pt x="572" y="7"/>
                    <a:pt x="572" y="20"/>
                  </a:cubicBezTo>
                  <a:lnTo>
                    <a:pt x="546" y="20"/>
                  </a:lnTo>
                  <a:cubicBezTo>
                    <a:pt x="494" y="46"/>
                    <a:pt x="442" y="124"/>
                    <a:pt x="468" y="202"/>
                  </a:cubicBezTo>
                  <a:cubicBezTo>
                    <a:pt x="520" y="280"/>
                    <a:pt x="546" y="358"/>
                    <a:pt x="572" y="462"/>
                  </a:cubicBezTo>
                  <a:cubicBezTo>
                    <a:pt x="598" y="617"/>
                    <a:pt x="624" y="799"/>
                    <a:pt x="624" y="955"/>
                  </a:cubicBezTo>
                  <a:cubicBezTo>
                    <a:pt x="598" y="1266"/>
                    <a:pt x="546" y="1552"/>
                    <a:pt x="468" y="1838"/>
                  </a:cubicBezTo>
                  <a:cubicBezTo>
                    <a:pt x="364" y="2175"/>
                    <a:pt x="234" y="2487"/>
                    <a:pt x="79" y="2824"/>
                  </a:cubicBezTo>
                  <a:cubicBezTo>
                    <a:pt x="1" y="3032"/>
                    <a:pt x="79" y="3265"/>
                    <a:pt x="286" y="3369"/>
                  </a:cubicBezTo>
                  <a:cubicBezTo>
                    <a:pt x="338" y="3382"/>
                    <a:pt x="397" y="3389"/>
                    <a:pt x="455" y="3389"/>
                  </a:cubicBezTo>
                  <a:cubicBezTo>
                    <a:pt x="514" y="3389"/>
                    <a:pt x="572" y="3382"/>
                    <a:pt x="624" y="3369"/>
                  </a:cubicBezTo>
                  <a:cubicBezTo>
                    <a:pt x="754" y="3317"/>
                    <a:pt x="858" y="3188"/>
                    <a:pt x="883" y="3032"/>
                  </a:cubicBezTo>
                  <a:cubicBezTo>
                    <a:pt x="935" y="2798"/>
                    <a:pt x="987" y="2565"/>
                    <a:pt x="1013" y="2305"/>
                  </a:cubicBezTo>
                  <a:cubicBezTo>
                    <a:pt x="1039" y="2045"/>
                    <a:pt x="1039" y="1786"/>
                    <a:pt x="1013" y="1526"/>
                  </a:cubicBezTo>
                  <a:cubicBezTo>
                    <a:pt x="1013" y="1059"/>
                    <a:pt x="909" y="566"/>
                    <a:pt x="728" y="98"/>
                  </a:cubicBezTo>
                  <a:cubicBezTo>
                    <a:pt x="728" y="46"/>
                    <a:pt x="676" y="20"/>
                    <a:pt x="598" y="20"/>
                  </a:cubicBezTo>
                  <a:cubicBezTo>
                    <a:pt x="598" y="7"/>
                    <a:pt x="591" y="1"/>
                    <a:pt x="585"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0"/>
            <p:cNvSpPr/>
            <p:nvPr/>
          </p:nvSpPr>
          <p:spPr>
            <a:xfrm>
              <a:off x="2892" y="5704"/>
              <a:ext cx="123" cy="160"/>
            </a:xfrm>
            <a:custGeom>
              <a:avLst/>
              <a:gdLst/>
              <a:ahLst/>
              <a:cxnLst/>
              <a:rect l="l" t="t" r="r" b="b"/>
              <a:pathLst>
                <a:path w="2155" h="2804" extrusionOk="0">
                  <a:moveTo>
                    <a:pt x="130" y="1"/>
                  </a:moveTo>
                  <a:cubicBezTo>
                    <a:pt x="26" y="27"/>
                    <a:pt x="0" y="131"/>
                    <a:pt x="26" y="234"/>
                  </a:cubicBezTo>
                  <a:cubicBezTo>
                    <a:pt x="182" y="676"/>
                    <a:pt x="364" y="1091"/>
                    <a:pt x="545" y="1507"/>
                  </a:cubicBezTo>
                  <a:cubicBezTo>
                    <a:pt x="623" y="1714"/>
                    <a:pt x="727" y="1922"/>
                    <a:pt x="857" y="2130"/>
                  </a:cubicBezTo>
                  <a:cubicBezTo>
                    <a:pt x="1013" y="2337"/>
                    <a:pt x="1168" y="2519"/>
                    <a:pt x="1376" y="2701"/>
                  </a:cubicBezTo>
                  <a:cubicBezTo>
                    <a:pt x="1468" y="2770"/>
                    <a:pt x="1575" y="2803"/>
                    <a:pt x="1679" y="2803"/>
                  </a:cubicBezTo>
                  <a:cubicBezTo>
                    <a:pt x="1811" y="2803"/>
                    <a:pt x="1938" y="2750"/>
                    <a:pt x="2025" y="2649"/>
                  </a:cubicBezTo>
                  <a:cubicBezTo>
                    <a:pt x="2103" y="2545"/>
                    <a:pt x="2155" y="2415"/>
                    <a:pt x="2129" y="2285"/>
                  </a:cubicBezTo>
                  <a:cubicBezTo>
                    <a:pt x="2103" y="2130"/>
                    <a:pt x="1999" y="1974"/>
                    <a:pt x="1869" y="1896"/>
                  </a:cubicBezTo>
                  <a:cubicBezTo>
                    <a:pt x="1532" y="1688"/>
                    <a:pt x="1246" y="1455"/>
                    <a:pt x="987" y="1195"/>
                  </a:cubicBezTo>
                  <a:cubicBezTo>
                    <a:pt x="831" y="1013"/>
                    <a:pt x="675" y="806"/>
                    <a:pt x="571" y="598"/>
                  </a:cubicBezTo>
                  <a:cubicBezTo>
                    <a:pt x="493" y="442"/>
                    <a:pt x="415" y="286"/>
                    <a:pt x="364" y="105"/>
                  </a:cubicBezTo>
                  <a:cubicBezTo>
                    <a:pt x="338" y="27"/>
                    <a:pt x="260" y="1"/>
                    <a:pt x="182"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0"/>
            <p:cNvSpPr/>
            <p:nvPr/>
          </p:nvSpPr>
          <p:spPr>
            <a:xfrm>
              <a:off x="3163" y="5544"/>
              <a:ext cx="160" cy="97"/>
            </a:xfrm>
            <a:custGeom>
              <a:avLst/>
              <a:gdLst/>
              <a:ahLst/>
              <a:cxnLst/>
              <a:rect l="l" t="t" r="r" b="b"/>
              <a:pathLst>
                <a:path w="2794" h="1704" extrusionOk="0">
                  <a:moveTo>
                    <a:pt x="209" y="0"/>
                  </a:moveTo>
                  <a:cubicBezTo>
                    <a:pt x="157" y="0"/>
                    <a:pt x="105" y="26"/>
                    <a:pt x="79" y="52"/>
                  </a:cubicBezTo>
                  <a:cubicBezTo>
                    <a:pt x="1" y="130"/>
                    <a:pt x="1" y="260"/>
                    <a:pt x="79" y="338"/>
                  </a:cubicBezTo>
                  <a:cubicBezTo>
                    <a:pt x="390" y="623"/>
                    <a:pt x="702" y="857"/>
                    <a:pt x="1013" y="1090"/>
                  </a:cubicBezTo>
                  <a:cubicBezTo>
                    <a:pt x="1169" y="1220"/>
                    <a:pt x="1351" y="1324"/>
                    <a:pt x="1507" y="1428"/>
                  </a:cubicBezTo>
                  <a:cubicBezTo>
                    <a:pt x="1740" y="1532"/>
                    <a:pt x="1948" y="1636"/>
                    <a:pt x="2156" y="1688"/>
                  </a:cubicBezTo>
                  <a:cubicBezTo>
                    <a:pt x="2191" y="1699"/>
                    <a:pt x="2225" y="1704"/>
                    <a:pt x="2256" y="1704"/>
                  </a:cubicBezTo>
                  <a:cubicBezTo>
                    <a:pt x="2671" y="1704"/>
                    <a:pt x="2794" y="831"/>
                    <a:pt x="2311" y="831"/>
                  </a:cubicBezTo>
                  <a:cubicBezTo>
                    <a:pt x="2156" y="831"/>
                    <a:pt x="2000" y="805"/>
                    <a:pt x="1844" y="779"/>
                  </a:cubicBezTo>
                  <a:cubicBezTo>
                    <a:pt x="1584" y="727"/>
                    <a:pt x="1351" y="649"/>
                    <a:pt x="1091" y="545"/>
                  </a:cubicBezTo>
                  <a:cubicBezTo>
                    <a:pt x="858" y="441"/>
                    <a:pt x="624" y="286"/>
                    <a:pt x="416" y="130"/>
                  </a:cubicBezTo>
                  <a:lnTo>
                    <a:pt x="364" y="78"/>
                  </a:lnTo>
                  <a:cubicBezTo>
                    <a:pt x="312" y="26"/>
                    <a:pt x="260" y="0"/>
                    <a:pt x="209" y="0"/>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0"/>
            <p:cNvSpPr/>
            <p:nvPr/>
          </p:nvSpPr>
          <p:spPr>
            <a:xfrm>
              <a:off x="1667" y="5617"/>
              <a:ext cx="147" cy="87"/>
            </a:xfrm>
            <a:custGeom>
              <a:avLst/>
              <a:gdLst/>
              <a:ahLst/>
              <a:cxnLst/>
              <a:rect l="l" t="t" r="r" b="b"/>
              <a:pathLst>
                <a:path w="2571" h="1528" extrusionOk="0">
                  <a:moveTo>
                    <a:pt x="2297" y="0"/>
                  </a:moveTo>
                  <a:cubicBezTo>
                    <a:pt x="2268" y="0"/>
                    <a:pt x="2244" y="19"/>
                    <a:pt x="2207" y="37"/>
                  </a:cubicBezTo>
                  <a:cubicBezTo>
                    <a:pt x="2103" y="167"/>
                    <a:pt x="1974" y="271"/>
                    <a:pt x="1844" y="349"/>
                  </a:cubicBezTo>
                  <a:cubicBezTo>
                    <a:pt x="1636" y="478"/>
                    <a:pt x="1402" y="582"/>
                    <a:pt x="1195" y="660"/>
                  </a:cubicBezTo>
                  <a:cubicBezTo>
                    <a:pt x="935" y="738"/>
                    <a:pt x="675" y="764"/>
                    <a:pt x="442" y="790"/>
                  </a:cubicBezTo>
                  <a:lnTo>
                    <a:pt x="416" y="790"/>
                  </a:lnTo>
                  <a:cubicBezTo>
                    <a:pt x="312" y="790"/>
                    <a:pt x="234" y="816"/>
                    <a:pt x="156" y="894"/>
                  </a:cubicBezTo>
                  <a:cubicBezTo>
                    <a:pt x="52" y="972"/>
                    <a:pt x="0" y="1101"/>
                    <a:pt x="26" y="1231"/>
                  </a:cubicBezTo>
                  <a:cubicBezTo>
                    <a:pt x="66" y="1409"/>
                    <a:pt x="226" y="1527"/>
                    <a:pt x="392" y="1527"/>
                  </a:cubicBezTo>
                  <a:cubicBezTo>
                    <a:pt x="444" y="1527"/>
                    <a:pt x="496" y="1516"/>
                    <a:pt x="546" y="1491"/>
                  </a:cubicBezTo>
                  <a:cubicBezTo>
                    <a:pt x="883" y="1361"/>
                    <a:pt x="1221" y="1231"/>
                    <a:pt x="1558" y="1050"/>
                  </a:cubicBezTo>
                  <a:cubicBezTo>
                    <a:pt x="1896" y="868"/>
                    <a:pt x="2207" y="634"/>
                    <a:pt x="2493" y="375"/>
                  </a:cubicBezTo>
                  <a:cubicBezTo>
                    <a:pt x="2571" y="297"/>
                    <a:pt x="2571" y="167"/>
                    <a:pt x="2519" y="63"/>
                  </a:cubicBezTo>
                  <a:cubicBezTo>
                    <a:pt x="2467" y="37"/>
                    <a:pt x="2415" y="11"/>
                    <a:pt x="2337" y="11"/>
                  </a:cubicBezTo>
                  <a:cubicBezTo>
                    <a:pt x="2322" y="4"/>
                    <a:pt x="2309" y="0"/>
                    <a:pt x="2297" y="0"/>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0"/>
            <p:cNvSpPr/>
            <p:nvPr/>
          </p:nvSpPr>
          <p:spPr>
            <a:xfrm>
              <a:off x="941" y="2986"/>
              <a:ext cx="2826" cy="2616"/>
            </a:xfrm>
            <a:custGeom>
              <a:avLst/>
              <a:gdLst/>
              <a:ahLst/>
              <a:cxnLst/>
              <a:rect l="l" t="t" r="r" b="b"/>
              <a:pathLst>
                <a:path w="49456" h="45770" extrusionOk="0">
                  <a:moveTo>
                    <a:pt x="23365" y="1"/>
                  </a:moveTo>
                  <a:cubicBezTo>
                    <a:pt x="22431" y="27"/>
                    <a:pt x="21496" y="286"/>
                    <a:pt x="20691" y="780"/>
                  </a:cubicBezTo>
                  <a:cubicBezTo>
                    <a:pt x="19705" y="1403"/>
                    <a:pt x="18822" y="2181"/>
                    <a:pt x="18121" y="3142"/>
                  </a:cubicBezTo>
                  <a:cubicBezTo>
                    <a:pt x="17732" y="3635"/>
                    <a:pt x="17368" y="4180"/>
                    <a:pt x="17057" y="4752"/>
                  </a:cubicBezTo>
                  <a:cubicBezTo>
                    <a:pt x="16719" y="5349"/>
                    <a:pt x="16408" y="5972"/>
                    <a:pt x="16122" y="6569"/>
                  </a:cubicBezTo>
                  <a:lnTo>
                    <a:pt x="16070" y="6725"/>
                  </a:lnTo>
                  <a:cubicBezTo>
                    <a:pt x="15473" y="7971"/>
                    <a:pt x="14876" y="9321"/>
                    <a:pt x="14123" y="11086"/>
                  </a:cubicBezTo>
                  <a:cubicBezTo>
                    <a:pt x="13786" y="11813"/>
                    <a:pt x="13500" y="12514"/>
                    <a:pt x="13189" y="13241"/>
                  </a:cubicBezTo>
                  <a:cubicBezTo>
                    <a:pt x="12021" y="16070"/>
                    <a:pt x="10774" y="18978"/>
                    <a:pt x="9373" y="21756"/>
                  </a:cubicBezTo>
                  <a:cubicBezTo>
                    <a:pt x="8983" y="22509"/>
                    <a:pt x="8620" y="23184"/>
                    <a:pt x="8230" y="23833"/>
                  </a:cubicBezTo>
                  <a:cubicBezTo>
                    <a:pt x="7867" y="24456"/>
                    <a:pt x="7503" y="25079"/>
                    <a:pt x="7036" y="25806"/>
                  </a:cubicBezTo>
                  <a:cubicBezTo>
                    <a:pt x="6361" y="26870"/>
                    <a:pt x="5634" y="27935"/>
                    <a:pt x="4959" y="28973"/>
                  </a:cubicBezTo>
                  <a:lnTo>
                    <a:pt x="4466" y="29674"/>
                  </a:lnTo>
                  <a:cubicBezTo>
                    <a:pt x="3661" y="30894"/>
                    <a:pt x="2778" y="32218"/>
                    <a:pt x="1974" y="33568"/>
                  </a:cubicBezTo>
                  <a:cubicBezTo>
                    <a:pt x="1558" y="34269"/>
                    <a:pt x="1195" y="34918"/>
                    <a:pt x="883" y="35541"/>
                  </a:cubicBezTo>
                  <a:cubicBezTo>
                    <a:pt x="572" y="36112"/>
                    <a:pt x="338" y="36683"/>
                    <a:pt x="156" y="37306"/>
                  </a:cubicBezTo>
                  <a:cubicBezTo>
                    <a:pt x="105" y="37566"/>
                    <a:pt x="53" y="37826"/>
                    <a:pt x="27" y="38111"/>
                  </a:cubicBezTo>
                  <a:cubicBezTo>
                    <a:pt x="1" y="38371"/>
                    <a:pt x="1" y="38630"/>
                    <a:pt x="27" y="38890"/>
                  </a:cubicBezTo>
                  <a:cubicBezTo>
                    <a:pt x="79" y="39150"/>
                    <a:pt x="130" y="39409"/>
                    <a:pt x="234" y="39643"/>
                  </a:cubicBezTo>
                  <a:cubicBezTo>
                    <a:pt x="338" y="39928"/>
                    <a:pt x="494" y="40188"/>
                    <a:pt x="676" y="40448"/>
                  </a:cubicBezTo>
                  <a:lnTo>
                    <a:pt x="702" y="40500"/>
                  </a:lnTo>
                  <a:cubicBezTo>
                    <a:pt x="961" y="40889"/>
                    <a:pt x="1273" y="41252"/>
                    <a:pt x="1610" y="41564"/>
                  </a:cubicBezTo>
                  <a:cubicBezTo>
                    <a:pt x="2363" y="42213"/>
                    <a:pt x="3220" y="42732"/>
                    <a:pt x="4128" y="43122"/>
                  </a:cubicBezTo>
                  <a:cubicBezTo>
                    <a:pt x="5063" y="43537"/>
                    <a:pt x="5998" y="43874"/>
                    <a:pt x="6984" y="44134"/>
                  </a:cubicBezTo>
                  <a:cubicBezTo>
                    <a:pt x="8023" y="44446"/>
                    <a:pt x="9087" y="44679"/>
                    <a:pt x="10151" y="44913"/>
                  </a:cubicBezTo>
                  <a:cubicBezTo>
                    <a:pt x="13111" y="45484"/>
                    <a:pt x="16096" y="45770"/>
                    <a:pt x="19108" y="45770"/>
                  </a:cubicBezTo>
                  <a:cubicBezTo>
                    <a:pt x="20614" y="45770"/>
                    <a:pt x="22119" y="45744"/>
                    <a:pt x="23599" y="45666"/>
                  </a:cubicBezTo>
                  <a:cubicBezTo>
                    <a:pt x="25053" y="45562"/>
                    <a:pt x="26481" y="45458"/>
                    <a:pt x="27908" y="45302"/>
                  </a:cubicBezTo>
                  <a:cubicBezTo>
                    <a:pt x="30712" y="44965"/>
                    <a:pt x="33490" y="44394"/>
                    <a:pt x="36190" y="43589"/>
                  </a:cubicBezTo>
                  <a:cubicBezTo>
                    <a:pt x="37514" y="43173"/>
                    <a:pt x="38838" y="42680"/>
                    <a:pt x="40136" y="42135"/>
                  </a:cubicBezTo>
                  <a:cubicBezTo>
                    <a:pt x="41408" y="41590"/>
                    <a:pt x="42654" y="40967"/>
                    <a:pt x="43848" y="40240"/>
                  </a:cubicBezTo>
                  <a:cubicBezTo>
                    <a:pt x="44549" y="39799"/>
                    <a:pt x="45250" y="39331"/>
                    <a:pt x="45873" y="38786"/>
                  </a:cubicBezTo>
                  <a:cubicBezTo>
                    <a:pt x="46393" y="38397"/>
                    <a:pt x="46886" y="37955"/>
                    <a:pt x="47327" y="37488"/>
                  </a:cubicBezTo>
                  <a:cubicBezTo>
                    <a:pt x="47639" y="37125"/>
                    <a:pt x="47950" y="36761"/>
                    <a:pt x="48210" y="36346"/>
                  </a:cubicBezTo>
                  <a:cubicBezTo>
                    <a:pt x="48469" y="35956"/>
                    <a:pt x="48703" y="35541"/>
                    <a:pt x="48911" y="35126"/>
                  </a:cubicBezTo>
                  <a:cubicBezTo>
                    <a:pt x="49092" y="34684"/>
                    <a:pt x="49248" y="34243"/>
                    <a:pt x="49352" y="33802"/>
                  </a:cubicBezTo>
                  <a:cubicBezTo>
                    <a:pt x="49430" y="33360"/>
                    <a:pt x="49456" y="32919"/>
                    <a:pt x="49430" y="32478"/>
                  </a:cubicBezTo>
                  <a:cubicBezTo>
                    <a:pt x="49404" y="32010"/>
                    <a:pt x="49300" y="31569"/>
                    <a:pt x="49170" y="31128"/>
                  </a:cubicBezTo>
                  <a:cubicBezTo>
                    <a:pt x="49015" y="30660"/>
                    <a:pt x="48833" y="30193"/>
                    <a:pt x="48599" y="29778"/>
                  </a:cubicBezTo>
                  <a:cubicBezTo>
                    <a:pt x="48106" y="28817"/>
                    <a:pt x="47509" y="27935"/>
                    <a:pt x="46808" y="27104"/>
                  </a:cubicBezTo>
                  <a:cubicBezTo>
                    <a:pt x="46211" y="26325"/>
                    <a:pt x="45484" y="25546"/>
                    <a:pt x="44523" y="24560"/>
                  </a:cubicBezTo>
                  <a:cubicBezTo>
                    <a:pt x="43874" y="23911"/>
                    <a:pt x="43225" y="23262"/>
                    <a:pt x="42576" y="22613"/>
                  </a:cubicBezTo>
                  <a:lnTo>
                    <a:pt x="42187" y="22223"/>
                  </a:lnTo>
                  <a:cubicBezTo>
                    <a:pt x="41538" y="21574"/>
                    <a:pt x="40837" y="20925"/>
                    <a:pt x="40240" y="20250"/>
                  </a:cubicBezTo>
                  <a:cubicBezTo>
                    <a:pt x="40058" y="20042"/>
                    <a:pt x="39902" y="19861"/>
                    <a:pt x="39721" y="19653"/>
                  </a:cubicBezTo>
                  <a:lnTo>
                    <a:pt x="39513" y="19419"/>
                  </a:lnTo>
                  <a:lnTo>
                    <a:pt x="38682" y="18433"/>
                  </a:lnTo>
                  <a:cubicBezTo>
                    <a:pt x="38033" y="17680"/>
                    <a:pt x="37488" y="17031"/>
                    <a:pt x="36995" y="16434"/>
                  </a:cubicBezTo>
                  <a:cubicBezTo>
                    <a:pt x="35801" y="14928"/>
                    <a:pt x="34788" y="13578"/>
                    <a:pt x="33905" y="12228"/>
                  </a:cubicBezTo>
                  <a:cubicBezTo>
                    <a:pt x="33490" y="11579"/>
                    <a:pt x="33101" y="10982"/>
                    <a:pt x="32763" y="10359"/>
                  </a:cubicBezTo>
                  <a:cubicBezTo>
                    <a:pt x="32426" y="9762"/>
                    <a:pt x="32062" y="9087"/>
                    <a:pt x="31725" y="8438"/>
                  </a:cubicBezTo>
                  <a:lnTo>
                    <a:pt x="31595" y="8178"/>
                  </a:lnTo>
                  <a:cubicBezTo>
                    <a:pt x="30972" y="6984"/>
                    <a:pt x="30323" y="5764"/>
                    <a:pt x="29570" y="4596"/>
                  </a:cubicBezTo>
                  <a:cubicBezTo>
                    <a:pt x="28843" y="3350"/>
                    <a:pt x="27908" y="2233"/>
                    <a:pt x="26792" y="1299"/>
                  </a:cubicBezTo>
                  <a:cubicBezTo>
                    <a:pt x="26325" y="909"/>
                    <a:pt x="25780" y="598"/>
                    <a:pt x="25209" y="364"/>
                  </a:cubicBezTo>
                  <a:cubicBezTo>
                    <a:pt x="24715" y="157"/>
                    <a:pt x="24196" y="53"/>
                    <a:pt x="2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0"/>
            <p:cNvSpPr/>
            <p:nvPr/>
          </p:nvSpPr>
          <p:spPr>
            <a:xfrm>
              <a:off x="2232" y="3867"/>
              <a:ext cx="420" cy="518"/>
            </a:xfrm>
            <a:custGeom>
              <a:avLst/>
              <a:gdLst/>
              <a:ahLst/>
              <a:cxnLst/>
              <a:rect l="l" t="t" r="r" b="b"/>
              <a:pathLst>
                <a:path w="7348" h="9061" extrusionOk="0">
                  <a:moveTo>
                    <a:pt x="4414" y="0"/>
                  </a:moveTo>
                  <a:lnTo>
                    <a:pt x="4336" y="156"/>
                  </a:lnTo>
                  <a:cubicBezTo>
                    <a:pt x="4206" y="156"/>
                    <a:pt x="4102" y="156"/>
                    <a:pt x="3973" y="182"/>
                  </a:cubicBezTo>
                  <a:cubicBezTo>
                    <a:pt x="3817" y="208"/>
                    <a:pt x="3661" y="234"/>
                    <a:pt x="3531" y="286"/>
                  </a:cubicBezTo>
                  <a:lnTo>
                    <a:pt x="3479" y="286"/>
                  </a:lnTo>
                  <a:cubicBezTo>
                    <a:pt x="3349" y="312"/>
                    <a:pt x="3246" y="364"/>
                    <a:pt x="3116" y="416"/>
                  </a:cubicBezTo>
                  <a:lnTo>
                    <a:pt x="2856" y="416"/>
                  </a:lnTo>
                  <a:lnTo>
                    <a:pt x="2804" y="442"/>
                  </a:lnTo>
                  <a:cubicBezTo>
                    <a:pt x="2752" y="468"/>
                    <a:pt x="2674" y="494"/>
                    <a:pt x="2623" y="546"/>
                  </a:cubicBezTo>
                  <a:cubicBezTo>
                    <a:pt x="2467" y="649"/>
                    <a:pt x="2311" y="753"/>
                    <a:pt x="2155" y="857"/>
                  </a:cubicBezTo>
                  <a:cubicBezTo>
                    <a:pt x="2000" y="1013"/>
                    <a:pt x="1818" y="1169"/>
                    <a:pt x="1662" y="1324"/>
                  </a:cubicBezTo>
                  <a:lnTo>
                    <a:pt x="1558" y="1428"/>
                  </a:lnTo>
                  <a:lnTo>
                    <a:pt x="1506" y="1480"/>
                  </a:lnTo>
                  <a:lnTo>
                    <a:pt x="1480" y="1506"/>
                  </a:lnTo>
                  <a:lnTo>
                    <a:pt x="1454" y="1558"/>
                  </a:lnTo>
                  <a:lnTo>
                    <a:pt x="1428" y="1584"/>
                  </a:lnTo>
                  <a:cubicBezTo>
                    <a:pt x="1402" y="1584"/>
                    <a:pt x="1402" y="1610"/>
                    <a:pt x="1402" y="1610"/>
                  </a:cubicBezTo>
                  <a:cubicBezTo>
                    <a:pt x="1376" y="1636"/>
                    <a:pt x="1376" y="1636"/>
                    <a:pt x="1350" y="1662"/>
                  </a:cubicBezTo>
                  <a:lnTo>
                    <a:pt x="1247" y="1792"/>
                  </a:lnTo>
                  <a:cubicBezTo>
                    <a:pt x="1091" y="1999"/>
                    <a:pt x="935" y="2207"/>
                    <a:pt x="805" y="2441"/>
                  </a:cubicBezTo>
                  <a:cubicBezTo>
                    <a:pt x="676" y="2674"/>
                    <a:pt x="546" y="2908"/>
                    <a:pt x="442" y="3142"/>
                  </a:cubicBezTo>
                  <a:lnTo>
                    <a:pt x="416" y="3246"/>
                  </a:lnTo>
                  <a:cubicBezTo>
                    <a:pt x="390" y="3323"/>
                    <a:pt x="364" y="3401"/>
                    <a:pt x="338" y="3479"/>
                  </a:cubicBezTo>
                  <a:lnTo>
                    <a:pt x="312" y="3531"/>
                  </a:lnTo>
                  <a:cubicBezTo>
                    <a:pt x="260" y="3661"/>
                    <a:pt x="234" y="3791"/>
                    <a:pt x="182" y="3921"/>
                  </a:cubicBezTo>
                  <a:cubicBezTo>
                    <a:pt x="130" y="4102"/>
                    <a:pt x="78" y="4310"/>
                    <a:pt x="52" y="4518"/>
                  </a:cubicBezTo>
                  <a:cubicBezTo>
                    <a:pt x="52" y="4518"/>
                    <a:pt x="52" y="4518"/>
                    <a:pt x="52" y="4544"/>
                  </a:cubicBezTo>
                  <a:cubicBezTo>
                    <a:pt x="52" y="4595"/>
                    <a:pt x="26" y="4673"/>
                    <a:pt x="26" y="4725"/>
                  </a:cubicBezTo>
                  <a:lnTo>
                    <a:pt x="26" y="4751"/>
                  </a:lnTo>
                  <a:lnTo>
                    <a:pt x="26" y="4777"/>
                  </a:lnTo>
                  <a:cubicBezTo>
                    <a:pt x="26" y="4855"/>
                    <a:pt x="1" y="4959"/>
                    <a:pt x="1" y="5037"/>
                  </a:cubicBezTo>
                  <a:cubicBezTo>
                    <a:pt x="1" y="5141"/>
                    <a:pt x="1" y="5270"/>
                    <a:pt x="1" y="5400"/>
                  </a:cubicBezTo>
                  <a:cubicBezTo>
                    <a:pt x="1" y="5634"/>
                    <a:pt x="26" y="5894"/>
                    <a:pt x="52" y="6127"/>
                  </a:cubicBezTo>
                  <a:cubicBezTo>
                    <a:pt x="78" y="6335"/>
                    <a:pt x="104" y="6517"/>
                    <a:pt x="156" y="6698"/>
                  </a:cubicBezTo>
                  <a:cubicBezTo>
                    <a:pt x="208" y="6880"/>
                    <a:pt x="260" y="7062"/>
                    <a:pt x="338" y="7218"/>
                  </a:cubicBezTo>
                  <a:cubicBezTo>
                    <a:pt x="390" y="7347"/>
                    <a:pt x="468" y="7503"/>
                    <a:pt x="546" y="7633"/>
                  </a:cubicBezTo>
                  <a:cubicBezTo>
                    <a:pt x="624" y="7763"/>
                    <a:pt x="701" y="7893"/>
                    <a:pt x="805" y="7996"/>
                  </a:cubicBezTo>
                  <a:cubicBezTo>
                    <a:pt x="883" y="8100"/>
                    <a:pt x="961" y="8204"/>
                    <a:pt x="1039" y="8282"/>
                  </a:cubicBezTo>
                  <a:cubicBezTo>
                    <a:pt x="1117" y="8360"/>
                    <a:pt x="1195" y="8412"/>
                    <a:pt x="1299" y="8490"/>
                  </a:cubicBezTo>
                  <a:cubicBezTo>
                    <a:pt x="1402" y="8567"/>
                    <a:pt x="1506" y="8645"/>
                    <a:pt x="1610" y="8697"/>
                  </a:cubicBezTo>
                  <a:cubicBezTo>
                    <a:pt x="1714" y="8749"/>
                    <a:pt x="1792" y="8801"/>
                    <a:pt x="1896" y="8853"/>
                  </a:cubicBezTo>
                  <a:lnTo>
                    <a:pt x="1870" y="8853"/>
                  </a:lnTo>
                  <a:cubicBezTo>
                    <a:pt x="2000" y="8879"/>
                    <a:pt x="2103" y="8931"/>
                    <a:pt x="2233" y="8957"/>
                  </a:cubicBezTo>
                  <a:cubicBezTo>
                    <a:pt x="2337" y="8983"/>
                    <a:pt x="2441" y="9009"/>
                    <a:pt x="2545" y="9035"/>
                  </a:cubicBezTo>
                  <a:cubicBezTo>
                    <a:pt x="2674" y="9035"/>
                    <a:pt x="2804" y="9061"/>
                    <a:pt x="2908" y="9061"/>
                  </a:cubicBezTo>
                  <a:cubicBezTo>
                    <a:pt x="3038" y="9061"/>
                    <a:pt x="3168" y="9035"/>
                    <a:pt x="3298" y="9035"/>
                  </a:cubicBezTo>
                  <a:cubicBezTo>
                    <a:pt x="3453" y="9009"/>
                    <a:pt x="3583" y="8983"/>
                    <a:pt x="3739" y="8931"/>
                  </a:cubicBezTo>
                  <a:cubicBezTo>
                    <a:pt x="3869" y="8905"/>
                    <a:pt x="4024" y="8853"/>
                    <a:pt x="4154" y="8801"/>
                  </a:cubicBezTo>
                  <a:cubicBezTo>
                    <a:pt x="4336" y="8723"/>
                    <a:pt x="4518" y="8619"/>
                    <a:pt x="4673" y="8516"/>
                  </a:cubicBezTo>
                  <a:cubicBezTo>
                    <a:pt x="4829" y="8438"/>
                    <a:pt x="4985" y="8334"/>
                    <a:pt x="5115" y="8230"/>
                  </a:cubicBezTo>
                  <a:cubicBezTo>
                    <a:pt x="5297" y="8074"/>
                    <a:pt x="5478" y="7918"/>
                    <a:pt x="5634" y="7763"/>
                  </a:cubicBezTo>
                  <a:cubicBezTo>
                    <a:pt x="5790" y="7607"/>
                    <a:pt x="5920" y="7425"/>
                    <a:pt x="6049" y="7269"/>
                  </a:cubicBezTo>
                  <a:cubicBezTo>
                    <a:pt x="6231" y="7062"/>
                    <a:pt x="6387" y="6828"/>
                    <a:pt x="6517" y="6594"/>
                  </a:cubicBezTo>
                  <a:cubicBezTo>
                    <a:pt x="6646" y="6361"/>
                    <a:pt x="6750" y="6127"/>
                    <a:pt x="6854" y="5894"/>
                  </a:cubicBezTo>
                  <a:lnTo>
                    <a:pt x="6854" y="5919"/>
                  </a:lnTo>
                  <a:cubicBezTo>
                    <a:pt x="7062" y="5400"/>
                    <a:pt x="7218" y="4881"/>
                    <a:pt x="7296" y="4336"/>
                  </a:cubicBezTo>
                  <a:cubicBezTo>
                    <a:pt x="7321" y="4076"/>
                    <a:pt x="7347" y="3817"/>
                    <a:pt x="7347" y="3557"/>
                  </a:cubicBezTo>
                  <a:cubicBezTo>
                    <a:pt x="7347" y="3323"/>
                    <a:pt x="7321" y="3090"/>
                    <a:pt x="7296" y="2856"/>
                  </a:cubicBezTo>
                  <a:lnTo>
                    <a:pt x="7296" y="2882"/>
                  </a:lnTo>
                  <a:cubicBezTo>
                    <a:pt x="7270" y="2674"/>
                    <a:pt x="7218" y="2467"/>
                    <a:pt x="7166" y="2285"/>
                  </a:cubicBezTo>
                  <a:cubicBezTo>
                    <a:pt x="7114" y="2103"/>
                    <a:pt x="7062" y="1922"/>
                    <a:pt x="6984" y="1766"/>
                  </a:cubicBezTo>
                  <a:lnTo>
                    <a:pt x="6984" y="1792"/>
                  </a:lnTo>
                  <a:cubicBezTo>
                    <a:pt x="6932" y="1636"/>
                    <a:pt x="6854" y="1506"/>
                    <a:pt x="6776" y="1376"/>
                  </a:cubicBezTo>
                  <a:cubicBezTo>
                    <a:pt x="6724" y="1247"/>
                    <a:pt x="6646" y="1143"/>
                    <a:pt x="6543" y="1039"/>
                  </a:cubicBezTo>
                  <a:cubicBezTo>
                    <a:pt x="6491" y="935"/>
                    <a:pt x="6387" y="857"/>
                    <a:pt x="6309" y="779"/>
                  </a:cubicBezTo>
                  <a:cubicBezTo>
                    <a:pt x="6231" y="675"/>
                    <a:pt x="6127" y="598"/>
                    <a:pt x="6049" y="546"/>
                  </a:cubicBezTo>
                  <a:cubicBezTo>
                    <a:pt x="5946" y="468"/>
                    <a:pt x="5842" y="390"/>
                    <a:pt x="5738" y="338"/>
                  </a:cubicBezTo>
                  <a:cubicBezTo>
                    <a:pt x="5660" y="286"/>
                    <a:pt x="5582" y="234"/>
                    <a:pt x="5478" y="208"/>
                  </a:cubicBezTo>
                  <a:cubicBezTo>
                    <a:pt x="5374" y="156"/>
                    <a:pt x="5245" y="104"/>
                    <a:pt x="5141" y="78"/>
                  </a:cubicBezTo>
                  <a:cubicBezTo>
                    <a:pt x="5037" y="52"/>
                    <a:pt x="4907" y="26"/>
                    <a:pt x="4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0"/>
            <p:cNvSpPr/>
            <p:nvPr/>
          </p:nvSpPr>
          <p:spPr>
            <a:xfrm>
              <a:off x="2352" y="3013"/>
              <a:ext cx="279" cy="265"/>
            </a:xfrm>
            <a:custGeom>
              <a:avLst/>
              <a:gdLst/>
              <a:ahLst/>
              <a:cxnLst/>
              <a:rect l="l" t="t" r="r" b="b"/>
              <a:pathLst>
                <a:path w="4881" h="4632" extrusionOk="0">
                  <a:moveTo>
                    <a:pt x="753" y="0"/>
                  </a:moveTo>
                  <a:cubicBezTo>
                    <a:pt x="623" y="130"/>
                    <a:pt x="494" y="286"/>
                    <a:pt x="364" y="467"/>
                  </a:cubicBezTo>
                  <a:lnTo>
                    <a:pt x="372" y="467"/>
                  </a:lnTo>
                  <a:cubicBezTo>
                    <a:pt x="275" y="615"/>
                    <a:pt x="179" y="763"/>
                    <a:pt x="130" y="935"/>
                  </a:cubicBezTo>
                  <a:lnTo>
                    <a:pt x="130" y="909"/>
                  </a:lnTo>
                  <a:cubicBezTo>
                    <a:pt x="52" y="1090"/>
                    <a:pt x="26" y="1272"/>
                    <a:pt x="0" y="1454"/>
                  </a:cubicBezTo>
                  <a:cubicBezTo>
                    <a:pt x="0" y="1662"/>
                    <a:pt x="26" y="1843"/>
                    <a:pt x="52" y="2025"/>
                  </a:cubicBezTo>
                  <a:cubicBezTo>
                    <a:pt x="104" y="2259"/>
                    <a:pt x="182" y="2466"/>
                    <a:pt x="286" y="2674"/>
                  </a:cubicBezTo>
                  <a:lnTo>
                    <a:pt x="286" y="2648"/>
                  </a:lnTo>
                  <a:cubicBezTo>
                    <a:pt x="416" y="2908"/>
                    <a:pt x="571" y="3167"/>
                    <a:pt x="779" y="3375"/>
                  </a:cubicBezTo>
                  <a:lnTo>
                    <a:pt x="753" y="3375"/>
                  </a:lnTo>
                  <a:cubicBezTo>
                    <a:pt x="987" y="3635"/>
                    <a:pt x="1246" y="3842"/>
                    <a:pt x="1532" y="4050"/>
                  </a:cubicBezTo>
                  <a:cubicBezTo>
                    <a:pt x="1792" y="4206"/>
                    <a:pt x="2077" y="4361"/>
                    <a:pt x="2389" y="4465"/>
                  </a:cubicBezTo>
                  <a:cubicBezTo>
                    <a:pt x="2622" y="4543"/>
                    <a:pt x="2908" y="4621"/>
                    <a:pt x="3168" y="4621"/>
                  </a:cubicBezTo>
                  <a:cubicBezTo>
                    <a:pt x="3236" y="4629"/>
                    <a:pt x="3304" y="4632"/>
                    <a:pt x="3372" y="4632"/>
                  </a:cubicBezTo>
                  <a:cubicBezTo>
                    <a:pt x="3536" y="4632"/>
                    <a:pt x="3696" y="4613"/>
                    <a:pt x="3843" y="4595"/>
                  </a:cubicBezTo>
                  <a:cubicBezTo>
                    <a:pt x="4050" y="4543"/>
                    <a:pt x="4258" y="4465"/>
                    <a:pt x="4466" y="4387"/>
                  </a:cubicBezTo>
                  <a:cubicBezTo>
                    <a:pt x="4621" y="4310"/>
                    <a:pt x="4751" y="4232"/>
                    <a:pt x="4881" y="4128"/>
                  </a:cubicBezTo>
                  <a:cubicBezTo>
                    <a:pt x="4154" y="2882"/>
                    <a:pt x="3194" y="1765"/>
                    <a:pt x="2103" y="831"/>
                  </a:cubicBezTo>
                  <a:cubicBezTo>
                    <a:pt x="1688" y="493"/>
                    <a:pt x="1246" y="234"/>
                    <a:pt x="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0"/>
            <p:cNvSpPr/>
            <p:nvPr/>
          </p:nvSpPr>
          <p:spPr>
            <a:xfrm>
              <a:off x="1604" y="3280"/>
              <a:ext cx="472" cy="691"/>
            </a:xfrm>
            <a:custGeom>
              <a:avLst/>
              <a:gdLst/>
              <a:ahLst/>
              <a:cxnLst/>
              <a:rect l="l" t="t" r="r" b="b"/>
              <a:pathLst>
                <a:path w="8256" h="12093" extrusionOk="0">
                  <a:moveTo>
                    <a:pt x="5192" y="1"/>
                  </a:moveTo>
                  <a:cubicBezTo>
                    <a:pt x="4933" y="468"/>
                    <a:pt x="4699" y="988"/>
                    <a:pt x="4491" y="1403"/>
                  </a:cubicBezTo>
                  <a:lnTo>
                    <a:pt x="4543" y="1429"/>
                  </a:lnTo>
                  <a:lnTo>
                    <a:pt x="4465" y="1585"/>
                  </a:lnTo>
                  <a:cubicBezTo>
                    <a:pt x="3868" y="2831"/>
                    <a:pt x="3271" y="4181"/>
                    <a:pt x="2518" y="5946"/>
                  </a:cubicBezTo>
                  <a:cubicBezTo>
                    <a:pt x="2259" y="6517"/>
                    <a:pt x="1999" y="7114"/>
                    <a:pt x="1765" y="7711"/>
                  </a:cubicBezTo>
                  <a:lnTo>
                    <a:pt x="1584" y="8101"/>
                  </a:lnTo>
                  <a:lnTo>
                    <a:pt x="1558" y="8153"/>
                  </a:lnTo>
                  <a:cubicBezTo>
                    <a:pt x="1065" y="9373"/>
                    <a:pt x="545" y="10593"/>
                    <a:pt x="0" y="11839"/>
                  </a:cubicBezTo>
                  <a:cubicBezTo>
                    <a:pt x="182" y="11891"/>
                    <a:pt x="390" y="11943"/>
                    <a:pt x="597" y="11995"/>
                  </a:cubicBezTo>
                  <a:cubicBezTo>
                    <a:pt x="831" y="12021"/>
                    <a:pt x="1090" y="12073"/>
                    <a:pt x="1324" y="12073"/>
                  </a:cubicBezTo>
                  <a:cubicBezTo>
                    <a:pt x="1441" y="12086"/>
                    <a:pt x="1558" y="12092"/>
                    <a:pt x="1675" y="12092"/>
                  </a:cubicBezTo>
                  <a:cubicBezTo>
                    <a:pt x="1791" y="12092"/>
                    <a:pt x="1908" y="12086"/>
                    <a:pt x="2025" y="12073"/>
                  </a:cubicBezTo>
                  <a:cubicBezTo>
                    <a:pt x="2285" y="12073"/>
                    <a:pt x="2518" y="12021"/>
                    <a:pt x="2752" y="11995"/>
                  </a:cubicBezTo>
                  <a:lnTo>
                    <a:pt x="2726" y="11995"/>
                  </a:lnTo>
                  <a:cubicBezTo>
                    <a:pt x="3297" y="11865"/>
                    <a:pt x="3842" y="11683"/>
                    <a:pt x="4362" y="11424"/>
                  </a:cubicBezTo>
                  <a:cubicBezTo>
                    <a:pt x="4829" y="11190"/>
                    <a:pt x="5270" y="10879"/>
                    <a:pt x="5686" y="10541"/>
                  </a:cubicBezTo>
                  <a:cubicBezTo>
                    <a:pt x="6153" y="10126"/>
                    <a:pt x="6542" y="9658"/>
                    <a:pt x="6880" y="9165"/>
                  </a:cubicBezTo>
                  <a:cubicBezTo>
                    <a:pt x="7269" y="8594"/>
                    <a:pt x="7581" y="7971"/>
                    <a:pt x="7814" y="7322"/>
                  </a:cubicBezTo>
                  <a:cubicBezTo>
                    <a:pt x="7814" y="7322"/>
                    <a:pt x="7814" y="7322"/>
                    <a:pt x="7814" y="7348"/>
                  </a:cubicBezTo>
                  <a:cubicBezTo>
                    <a:pt x="8022" y="6699"/>
                    <a:pt x="8152" y="5998"/>
                    <a:pt x="8204" y="5323"/>
                  </a:cubicBezTo>
                  <a:cubicBezTo>
                    <a:pt x="8256" y="4752"/>
                    <a:pt x="8204" y="4181"/>
                    <a:pt x="8100" y="3610"/>
                  </a:cubicBezTo>
                  <a:cubicBezTo>
                    <a:pt x="7996" y="3142"/>
                    <a:pt x="7840" y="2701"/>
                    <a:pt x="7633" y="2260"/>
                  </a:cubicBezTo>
                  <a:lnTo>
                    <a:pt x="7633" y="2286"/>
                  </a:lnTo>
                  <a:cubicBezTo>
                    <a:pt x="7451" y="1896"/>
                    <a:pt x="7217" y="1559"/>
                    <a:pt x="6932" y="1273"/>
                  </a:cubicBezTo>
                  <a:cubicBezTo>
                    <a:pt x="6646" y="962"/>
                    <a:pt x="6335" y="676"/>
                    <a:pt x="5997" y="442"/>
                  </a:cubicBezTo>
                  <a:cubicBezTo>
                    <a:pt x="5815" y="313"/>
                    <a:pt x="5608" y="209"/>
                    <a:pt x="5400" y="105"/>
                  </a:cubicBezTo>
                  <a:lnTo>
                    <a:pt x="51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0"/>
            <p:cNvSpPr/>
            <p:nvPr/>
          </p:nvSpPr>
          <p:spPr>
            <a:xfrm>
              <a:off x="1745" y="4848"/>
              <a:ext cx="493" cy="494"/>
            </a:xfrm>
            <a:custGeom>
              <a:avLst/>
              <a:gdLst/>
              <a:ahLst/>
              <a:cxnLst/>
              <a:rect l="l" t="t" r="r" b="b"/>
              <a:pathLst>
                <a:path w="8620" h="8640" extrusionOk="0">
                  <a:moveTo>
                    <a:pt x="4154" y="1"/>
                  </a:moveTo>
                  <a:cubicBezTo>
                    <a:pt x="3914" y="1"/>
                    <a:pt x="3671" y="25"/>
                    <a:pt x="3427" y="75"/>
                  </a:cubicBezTo>
                  <a:cubicBezTo>
                    <a:pt x="1324" y="517"/>
                    <a:pt x="0" y="2749"/>
                    <a:pt x="468" y="5112"/>
                  </a:cubicBezTo>
                  <a:cubicBezTo>
                    <a:pt x="905" y="7181"/>
                    <a:pt x="2604" y="8639"/>
                    <a:pt x="4447" y="8639"/>
                  </a:cubicBezTo>
                  <a:cubicBezTo>
                    <a:pt x="4686" y="8639"/>
                    <a:pt x="4926" y="8615"/>
                    <a:pt x="5167" y="8565"/>
                  </a:cubicBezTo>
                  <a:cubicBezTo>
                    <a:pt x="7295" y="8123"/>
                    <a:pt x="8619" y="5865"/>
                    <a:pt x="8152" y="3528"/>
                  </a:cubicBezTo>
                  <a:cubicBezTo>
                    <a:pt x="7715" y="1459"/>
                    <a:pt x="6016" y="1"/>
                    <a:pt x="4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0"/>
            <p:cNvSpPr/>
            <p:nvPr/>
          </p:nvSpPr>
          <p:spPr>
            <a:xfrm>
              <a:off x="1852" y="4874"/>
              <a:ext cx="353" cy="344"/>
            </a:xfrm>
            <a:custGeom>
              <a:avLst/>
              <a:gdLst/>
              <a:ahLst/>
              <a:cxnLst/>
              <a:rect l="l" t="t" r="r" b="b"/>
              <a:pathLst>
                <a:path w="6180" h="6022" extrusionOk="0">
                  <a:moveTo>
                    <a:pt x="2962" y="1"/>
                  </a:moveTo>
                  <a:cubicBezTo>
                    <a:pt x="2737" y="1"/>
                    <a:pt x="2510" y="31"/>
                    <a:pt x="2285" y="96"/>
                  </a:cubicBezTo>
                  <a:cubicBezTo>
                    <a:pt x="831" y="485"/>
                    <a:pt x="1" y="2121"/>
                    <a:pt x="468" y="3730"/>
                  </a:cubicBezTo>
                  <a:cubicBezTo>
                    <a:pt x="844" y="5102"/>
                    <a:pt x="2013" y="6022"/>
                    <a:pt x="3250" y="6022"/>
                  </a:cubicBezTo>
                  <a:cubicBezTo>
                    <a:pt x="3464" y="6022"/>
                    <a:pt x="3680" y="5994"/>
                    <a:pt x="3895" y="5937"/>
                  </a:cubicBezTo>
                  <a:cubicBezTo>
                    <a:pt x="5348" y="5521"/>
                    <a:pt x="6179" y="3886"/>
                    <a:pt x="5712" y="2276"/>
                  </a:cubicBezTo>
                  <a:cubicBezTo>
                    <a:pt x="5339" y="916"/>
                    <a:pt x="4187" y="1"/>
                    <a:pt x="296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0"/>
            <p:cNvSpPr/>
            <p:nvPr/>
          </p:nvSpPr>
          <p:spPr>
            <a:xfrm>
              <a:off x="1793" y="5075"/>
              <a:ext cx="159" cy="70"/>
            </a:xfrm>
            <a:custGeom>
              <a:avLst/>
              <a:gdLst/>
              <a:ahLst/>
              <a:cxnLst/>
              <a:rect l="l" t="t" r="r" b="b"/>
              <a:pathLst>
                <a:path w="2778" h="1233" extrusionOk="0">
                  <a:moveTo>
                    <a:pt x="2090" y="1"/>
                  </a:moveTo>
                  <a:cubicBezTo>
                    <a:pt x="1853" y="1"/>
                    <a:pt x="1569" y="42"/>
                    <a:pt x="1272" y="127"/>
                  </a:cubicBezTo>
                  <a:cubicBezTo>
                    <a:pt x="545" y="335"/>
                    <a:pt x="0" y="724"/>
                    <a:pt x="78" y="984"/>
                  </a:cubicBezTo>
                  <a:cubicBezTo>
                    <a:pt x="125" y="1142"/>
                    <a:pt x="384" y="1233"/>
                    <a:pt x="743" y="1233"/>
                  </a:cubicBezTo>
                  <a:cubicBezTo>
                    <a:pt x="975" y="1233"/>
                    <a:pt x="1247" y="1195"/>
                    <a:pt x="1532" y="1114"/>
                  </a:cubicBezTo>
                  <a:cubicBezTo>
                    <a:pt x="2259" y="906"/>
                    <a:pt x="2778" y="517"/>
                    <a:pt x="2726" y="257"/>
                  </a:cubicBezTo>
                  <a:cubicBezTo>
                    <a:pt x="2680" y="88"/>
                    <a:pt x="2434" y="1"/>
                    <a:pt x="209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0"/>
            <p:cNvSpPr/>
            <p:nvPr/>
          </p:nvSpPr>
          <p:spPr>
            <a:xfrm>
              <a:off x="2637" y="5269"/>
              <a:ext cx="519" cy="294"/>
            </a:xfrm>
            <a:custGeom>
              <a:avLst/>
              <a:gdLst/>
              <a:ahLst/>
              <a:cxnLst/>
              <a:rect l="l" t="t" r="r" b="b"/>
              <a:pathLst>
                <a:path w="9088" h="5141" extrusionOk="0">
                  <a:moveTo>
                    <a:pt x="5219" y="0"/>
                  </a:moveTo>
                  <a:cubicBezTo>
                    <a:pt x="5037" y="0"/>
                    <a:pt x="4830" y="26"/>
                    <a:pt x="4622" y="52"/>
                  </a:cubicBezTo>
                  <a:cubicBezTo>
                    <a:pt x="4414" y="78"/>
                    <a:pt x="4206" y="130"/>
                    <a:pt x="4025" y="182"/>
                  </a:cubicBezTo>
                  <a:cubicBezTo>
                    <a:pt x="3739" y="234"/>
                    <a:pt x="3506" y="312"/>
                    <a:pt x="3246" y="416"/>
                  </a:cubicBezTo>
                  <a:cubicBezTo>
                    <a:pt x="3012" y="520"/>
                    <a:pt x="2779" y="623"/>
                    <a:pt x="2545" y="753"/>
                  </a:cubicBezTo>
                  <a:cubicBezTo>
                    <a:pt x="2104" y="987"/>
                    <a:pt x="1688" y="1298"/>
                    <a:pt x="1325" y="1662"/>
                  </a:cubicBezTo>
                  <a:cubicBezTo>
                    <a:pt x="1169" y="1792"/>
                    <a:pt x="1039" y="1947"/>
                    <a:pt x="883" y="2129"/>
                  </a:cubicBezTo>
                  <a:cubicBezTo>
                    <a:pt x="754" y="2285"/>
                    <a:pt x="650" y="2441"/>
                    <a:pt x="546" y="2622"/>
                  </a:cubicBezTo>
                  <a:cubicBezTo>
                    <a:pt x="442" y="2778"/>
                    <a:pt x="364" y="2960"/>
                    <a:pt x="312" y="3116"/>
                  </a:cubicBezTo>
                  <a:cubicBezTo>
                    <a:pt x="234" y="3271"/>
                    <a:pt x="183" y="3427"/>
                    <a:pt x="131" y="3583"/>
                  </a:cubicBezTo>
                  <a:cubicBezTo>
                    <a:pt x="131" y="3583"/>
                    <a:pt x="131" y="3557"/>
                    <a:pt x="131" y="3557"/>
                  </a:cubicBezTo>
                  <a:cubicBezTo>
                    <a:pt x="105" y="3713"/>
                    <a:pt x="53" y="3869"/>
                    <a:pt x="27" y="4050"/>
                  </a:cubicBezTo>
                  <a:cubicBezTo>
                    <a:pt x="1" y="4206"/>
                    <a:pt x="1" y="4336"/>
                    <a:pt x="1" y="4492"/>
                  </a:cubicBezTo>
                  <a:cubicBezTo>
                    <a:pt x="1" y="4647"/>
                    <a:pt x="1" y="4803"/>
                    <a:pt x="27" y="4959"/>
                  </a:cubicBezTo>
                  <a:cubicBezTo>
                    <a:pt x="27" y="5011"/>
                    <a:pt x="27" y="5089"/>
                    <a:pt x="53" y="5141"/>
                  </a:cubicBezTo>
                  <a:cubicBezTo>
                    <a:pt x="2233" y="4803"/>
                    <a:pt x="4414" y="4310"/>
                    <a:pt x="6543" y="3661"/>
                  </a:cubicBezTo>
                  <a:cubicBezTo>
                    <a:pt x="7400" y="3401"/>
                    <a:pt x="8256" y="3116"/>
                    <a:pt x="9087" y="2804"/>
                  </a:cubicBezTo>
                  <a:cubicBezTo>
                    <a:pt x="9035" y="2700"/>
                    <a:pt x="8983" y="2596"/>
                    <a:pt x="8931" y="2493"/>
                  </a:cubicBezTo>
                  <a:cubicBezTo>
                    <a:pt x="8802" y="2259"/>
                    <a:pt x="8646" y="2025"/>
                    <a:pt x="8490" y="1792"/>
                  </a:cubicBezTo>
                  <a:cubicBezTo>
                    <a:pt x="8334" y="1558"/>
                    <a:pt x="8152" y="1376"/>
                    <a:pt x="7971" y="1169"/>
                  </a:cubicBezTo>
                  <a:lnTo>
                    <a:pt x="7997" y="1169"/>
                  </a:lnTo>
                  <a:cubicBezTo>
                    <a:pt x="7867" y="1065"/>
                    <a:pt x="7763" y="961"/>
                    <a:pt x="7633" y="857"/>
                  </a:cubicBezTo>
                  <a:cubicBezTo>
                    <a:pt x="7503" y="753"/>
                    <a:pt x="7374" y="649"/>
                    <a:pt x="7244" y="571"/>
                  </a:cubicBezTo>
                  <a:cubicBezTo>
                    <a:pt x="7114" y="494"/>
                    <a:pt x="6958" y="416"/>
                    <a:pt x="6803" y="338"/>
                  </a:cubicBezTo>
                  <a:cubicBezTo>
                    <a:pt x="6673" y="286"/>
                    <a:pt x="6517" y="234"/>
                    <a:pt x="6361" y="182"/>
                  </a:cubicBezTo>
                  <a:lnTo>
                    <a:pt x="6387" y="182"/>
                  </a:lnTo>
                  <a:cubicBezTo>
                    <a:pt x="6179" y="130"/>
                    <a:pt x="5972" y="78"/>
                    <a:pt x="5764" y="52"/>
                  </a:cubicBezTo>
                  <a:cubicBezTo>
                    <a:pt x="5608" y="26"/>
                    <a:pt x="5453" y="26"/>
                    <a:pt x="5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0"/>
            <p:cNvSpPr/>
            <p:nvPr/>
          </p:nvSpPr>
          <p:spPr>
            <a:xfrm>
              <a:off x="940" y="4941"/>
              <a:ext cx="662" cy="625"/>
            </a:xfrm>
            <a:custGeom>
              <a:avLst/>
              <a:gdLst/>
              <a:ahLst/>
              <a:cxnLst/>
              <a:rect l="l" t="t" r="r" b="b"/>
              <a:pathLst>
                <a:path w="11580" h="10930" extrusionOk="0">
                  <a:moveTo>
                    <a:pt x="5556" y="0"/>
                  </a:moveTo>
                  <a:cubicBezTo>
                    <a:pt x="5556" y="0"/>
                    <a:pt x="5556" y="0"/>
                    <a:pt x="5557" y="0"/>
                  </a:cubicBezTo>
                  <a:lnTo>
                    <a:pt x="5557" y="0"/>
                  </a:lnTo>
                  <a:cubicBezTo>
                    <a:pt x="5574" y="0"/>
                    <a:pt x="5591" y="0"/>
                    <a:pt x="5608" y="0"/>
                  </a:cubicBezTo>
                  <a:close/>
                  <a:moveTo>
                    <a:pt x="5557" y="0"/>
                  </a:moveTo>
                  <a:cubicBezTo>
                    <a:pt x="5317" y="0"/>
                    <a:pt x="5098" y="3"/>
                    <a:pt x="4855" y="52"/>
                  </a:cubicBezTo>
                  <a:cubicBezTo>
                    <a:pt x="4622" y="78"/>
                    <a:pt x="4388" y="104"/>
                    <a:pt x="4154" y="182"/>
                  </a:cubicBezTo>
                  <a:cubicBezTo>
                    <a:pt x="3895" y="234"/>
                    <a:pt x="3635" y="338"/>
                    <a:pt x="3376" y="441"/>
                  </a:cubicBezTo>
                  <a:cubicBezTo>
                    <a:pt x="3142" y="519"/>
                    <a:pt x="2908" y="623"/>
                    <a:pt x="2675" y="753"/>
                  </a:cubicBezTo>
                  <a:lnTo>
                    <a:pt x="2701" y="753"/>
                  </a:lnTo>
                  <a:cubicBezTo>
                    <a:pt x="2467" y="883"/>
                    <a:pt x="2233" y="1038"/>
                    <a:pt x="2026" y="1194"/>
                  </a:cubicBezTo>
                  <a:cubicBezTo>
                    <a:pt x="1818" y="1350"/>
                    <a:pt x="1610" y="1506"/>
                    <a:pt x="1429" y="1687"/>
                  </a:cubicBezTo>
                  <a:cubicBezTo>
                    <a:pt x="1273" y="1869"/>
                    <a:pt x="1091" y="2025"/>
                    <a:pt x="961" y="2233"/>
                  </a:cubicBezTo>
                  <a:cubicBezTo>
                    <a:pt x="805" y="2388"/>
                    <a:pt x="702" y="2570"/>
                    <a:pt x="572" y="2752"/>
                  </a:cubicBezTo>
                  <a:cubicBezTo>
                    <a:pt x="468" y="2934"/>
                    <a:pt x="390" y="3089"/>
                    <a:pt x="312" y="3271"/>
                  </a:cubicBezTo>
                  <a:cubicBezTo>
                    <a:pt x="234" y="3453"/>
                    <a:pt x="182" y="3609"/>
                    <a:pt x="131" y="3790"/>
                  </a:cubicBezTo>
                  <a:cubicBezTo>
                    <a:pt x="79" y="3946"/>
                    <a:pt x="27" y="4102"/>
                    <a:pt x="1" y="4258"/>
                  </a:cubicBezTo>
                  <a:cubicBezTo>
                    <a:pt x="27" y="4413"/>
                    <a:pt x="27" y="4543"/>
                    <a:pt x="27" y="4699"/>
                  </a:cubicBezTo>
                  <a:cubicBezTo>
                    <a:pt x="79" y="4959"/>
                    <a:pt x="131" y="5218"/>
                    <a:pt x="234" y="5452"/>
                  </a:cubicBezTo>
                  <a:cubicBezTo>
                    <a:pt x="338" y="5711"/>
                    <a:pt x="468" y="5971"/>
                    <a:pt x="624" y="6205"/>
                  </a:cubicBezTo>
                  <a:lnTo>
                    <a:pt x="702" y="6334"/>
                  </a:lnTo>
                  <a:cubicBezTo>
                    <a:pt x="961" y="6724"/>
                    <a:pt x="1273" y="7061"/>
                    <a:pt x="1636" y="7373"/>
                  </a:cubicBezTo>
                  <a:cubicBezTo>
                    <a:pt x="2389" y="8022"/>
                    <a:pt x="3220" y="8567"/>
                    <a:pt x="4154" y="8956"/>
                  </a:cubicBezTo>
                  <a:cubicBezTo>
                    <a:pt x="5063" y="9346"/>
                    <a:pt x="6024" y="9683"/>
                    <a:pt x="6984" y="9969"/>
                  </a:cubicBezTo>
                  <a:cubicBezTo>
                    <a:pt x="7997" y="10255"/>
                    <a:pt x="9087" y="10514"/>
                    <a:pt x="10151" y="10722"/>
                  </a:cubicBezTo>
                  <a:cubicBezTo>
                    <a:pt x="10515" y="10800"/>
                    <a:pt x="10878" y="10878"/>
                    <a:pt x="11242" y="10930"/>
                  </a:cubicBezTo>
                  <a:lnTo>
                    <a:pt x="11242" y="10904"/>
                  </a:lnTo>
                  <a:cubicBezTo>
                    <a:pt x="11346" y="10566"/>
                    <a:pt x="11423" y="10229"/>
                    <a:pt x="11475" y="9865"/>
                  </a:cubicBezTo>
                  <a:cubicBezTo>
                    <a:pt x="11527" y="9554"/>
                    <a:pt x="11553" y="9216"/>
                    <a:pt x="11553" y="8905"/>
                  </a:cubicBezTo>
                  <a:cubicBezTo>
                    <a:pt x="11579" y="7840"/>
                    <a:pt x="11449" y="6802"/>
                    <a:pt x="11190" y="5789"/>
                  </a:cubicBezTo>
                  <a:cubicBezTo>
                    <a:pt x="10956" y="4829"/>
                    <a:pt x="10593" y="3920"/>
                    <a:pt x="10125" y="3063"/>
                  </a:cubicBezTo>
                  <a:cubicBezTo>
                    <a:pt x="9996" y="2804"/>
                    <a:pt x="9814" y="2544"/>
                    <a:pt x="9632" y="2285"/>
                  </a:cubicBezTo>
                  <a:cubicBezTo>
                    <a:pt x="9450" y="2025"/>
                    <a:pt x="9243" y="1791"/>
                    <a:pt x="9035" y="1558"/>
                  </a:cubicBezTo>
                  <a:cubicBezTo>
                    <a:pt x="8879" y="1402"/>
                    <a:pt x="8724" y="1246"/>
                    <a:pt x="8516" y="1090"/>
                  </a:cubicBezTo>
                  <a:cubicBezTo>
                    <a:pt x="8360" y="961"/>
                    <a:pt x="8178" y="831"/>
                    <a:pt x="7971" y="727"/>
                  </a:cubicBezTo>
                  <a:lnTo>
                    <a:pt x="7997" y="727"/>
                  </a:lnTo>
                  <a:cubicBezTo>
                    <a:pt x="7815" y="597"/>
                    <a:pt x="7633" y="519"/>
                    <a:pt x="7451" y="441"/>
                  </a:cubicBezTo>
                  <a:cubicBezTo>
                    <a:pt x="7244" y="338"/>
                    <a:pt x="7062" y="260"/>
                    <a:pt x="6854" y="208"/>
                  </a:cubicBezTo>
                  <a:cubicBezTo>
                    <a:pt x="6413" y="78"/>
                    <a:pt x="5998" y="26"/>
                    <a:pt x="5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0"/>
            <p:cNvSpPr/>
            <p:nvPr/>
          </p:nvSpPr>
          <p:spPr>
            <a:xfrm>
              <a:off x="1705" y="4627"/>
              <a:ext cx="286" cy="147"/>
            </a:xfrm>
            <a:custGeom>
              <a:avLst/>
              <a:gdLst/>
              <a:ahLst/>
              <a:cxnLst/>
              <a:rect l="l" t="t" r="r" b="b"/>
              <a:pathLst>
                <a:path w="5011" h="2564" extrusionOk="0">
                  <a:moveTo>
                    <a:pt x="3643" y="1"/>
                  </a:moveTo>
                  <a:cubicBezTo>
                    <a:pt x="3208" y="1"/>
                    <a:pt x="2691" y="88"/>
                    <a:pt x="2155" y="263"/>
                  </a:cubicBezTo>
                  <a:cubicBezTo>
                    <a:pt x="883" y="704"/>
                    <a:pt x="0" y="1509"/>
                    <a:pt x="208" y="2080"/>
                  </a:cubicBezTo>
                  <a:cubicBezTo>
                    <a:pt x="328" y="2395"/>
                    <a:pt x="770" y="2563"/>
                    <a:pt x="1366" y="2563"/>
                  </a:cubicBezTo>
                  <a:cubicBezTo>
                    <a:pt x="1802" y="2563"/>
                    <a:pt x="2320" y="2474"/>
                    <a:pt x="2856" y="2288"/>
                  </a:cubicBezTo>
                  <a:cubicBezTo>
                    <a:pt x="4128" y="1873"/>
                    <a:pt x="5011" y="1042"/>
                    <a:pt x="4803" y="497"/>
                  </a:cubicBezTo>
                  <a:cubicBezTo>
                    <a:pt x="4683" y="166"/>
                    <a:pt x="4241" y="1"/>
                    <a:pt x="3643" y="1"/>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0"/>
            <p:cNvSpPr/>
            <p:nvPr/>
          </p:nvSpPr>
          <p:spPr>
            <a:xfrm>
              <a:off x="940" y="2992"/>
              <a:ext cx="2421" cy="2610"/>
            </a:xfrm>
            <a:custGeom>
              <a:avLst/>
              <a:gdLst/>
              <a:ahLst/>
              <a:cxnLst/>
              <a:rect l="l" t="t" r="r" b="b"/>
              <a:pathLst>
                <a:path w="42369" h="45666" extrusionOk="0">
                  <a:moveTo>
                    <a:pt x="22379" y="1"/>
                  </a:moveTo>
                  <a:lnTo>
                    <a:pt x="22379" y="1"/>
                  </a:lnTo>
                  <a:cubicBezTo>
                    <a:pt x="21808" y="130"/>
                    <a:pt x="21237" y="364"/>
                    <a:pt x="20717" y="676"/>
                  </a:cubicBezTo>
                  <a:cubicBezTo>
                    <a:pt x="19731" y="1273"/>
                    <a:pt x="18848" y="2077"/>
                    <a:pt x="18147" y="3012"/>
                  </a:cubicBezTo>
                  <a:cubicBezTo>
                    <a:pt x="17758" y="3531"/>
                    <a:pt x="17394" y="4076"/>
                    <a:pt x="17083" y="4648"/>
                  </a:cubicBezTo>
                  <a:cubicBezTo>
                    <a:pt x="16745" y="5245"/>
                    <a:pt x="16434" y="5894"/>
                    <a:pt x="16148" y="6465"/>
                  </a:cubicBezTo>
                  <a:lnTo>
                    <a:pt x="16096" y="6621"/>
                  </a:lnTo>
                  <a:cubicBezTo>
                    <a:pt x="15499" y="7867"/>
                    <a:pt x="14902" y="9217"/>
                    <a:pt x="14149" y="10982"/>
                  </a:cubicBezTo>
                  <a:cubicBezTo>
                    <a:pt x="13890" y="11553"/>
                    <a:pt x="13630" y="12150"/>
                    <a:pt x="13396" y="12747"/>
                  </a:cubicBezTo>
                  <a:lnTo>
                    <a:pt x="13215" y="13137"/>
                  </a:lnTo>
                  <a:lnTo>
                    <a:pt x="13189" y="13189"/>
                  </a:lnTo>
                  <a:cubicBezTo>
                    <a:pt x="12021" y="15992"/>
                    <a:pt x="10800" y="18874"/>
                    <a:pt x="9399" y="21626"/>
                  </a:cubicBezTo>
                  <a:cubicBezTo>
                    <a:pt x="9009" y="22405"/>
                    <a:pt x="8646" y="23080"/>
                    <a:pt x="8256" y="23703"/>
                  </a:cubicBezTo>
                  <a:cubicBezTo>
                    <a:pt x="7893" y="24352"/>
                    <a:pt x="7529" y="24975"/>
                    <a:pt x="7062" y="25702"/>
                  </a:cubicBezTo>
                  <a:cubicBezTo>
                    <a:pt x="6387" y="26766"/>
                    <a:pt x="5686" y="27805"/>
                    <a:pt x="4985" y="28843"/>
                  </a:cubicBezTo>
                  <a:lnTo>
                    <a:pt x="4492" y="29570"/>
                  </a:lnTo>
                  <a:cubicBezTo>
                    <a:pt x="3713" y="30712"/>
                    <a:pt x="2830" y="32088"/>
                    <a:pt x="2000" y="33464"/>
                  </a:cubicBezTo>
                  <a:cubicBezTo>
                    <a:pt x="1584" y="34165"/>
                    <a:pt x="1221" y="34814"/>
                    <a:pt x="909" y="35437"/>
                  </a:cubicBezTo>
                  <a:cubicBezTo>
                    <a:pt x="598" y="35982"/>
                    <a:pt x="364" y="36579"/>
                    <a:pt x="182" y="37202"/>
                  </a:cubicBezTo>
                  <a:cubicBezTo>
                    <a:pt x="105" y="37462"/>
                    <a:pt x="79" y="37722"/>
                    <a:pt x="27" y="37981"/>
                  </a:cubicBezTo>
                  <a:cubicBezTo>
                    <a:pt x="1" y="38241"/>
                    <a:pt x="1" y="38500"/>
                    <a:pt x="27" y="38786"/>
                  </a:cubicBezTo>
                  <a:cubicBezTo>
                    <a:pt x="79" y="39046"/>
                    <a:pt x="131" y="39305"/>
                    <a:pt x="234" y="39539"/>
                  </a:cubicBezTo>
                  <a:cubicBezTo>
                    <a:pt x="338" y="39798"/>
                    <a:pt x="468" y="40058"/>
                    <a:pt x="624" y="40266"/>
                  </a:cubicBezTo>
                  <a:lnTo>
                    <a:pt x="702" y="40396"/>
                  </a:lnTo>
                  <a:cubicBezTo>
                    <a:pt x="961" y="40785"/>
                    <a:pt x="1273" y="41148"/>
                    <a:pt x="1636" y="41460"/>
                  </a:cubicBezTo>
                  <a:cubicBezTo>
                    <a:pt x="2389" y="42109"/>
                    <a:pt x="3220" y="42628"/>
                    <a:pt x="4154" y="43044"/>
                  </a:cubicBezTo>
                  <a:cubicBezTo>
                    <a:pt x="5063" y="43433"/>
                    <a:pt x="6024" y="43770"/>
                    <a:pt x="6984" y="44030"/>
                  </a:cubicBezTo>
                  <a:cubicBezTo>
                    <a:pt x="7997" y="44316"/>
                    <a:pt x="9087" y="44575"/>
                    <a:pt x="10151" y="44809"/>
                  </a:cubicBezTo>
                  <a:cubicBezTo>
                    <a:pt x="13111" y="45380"/>
                    <a:pt x="16122" y="45666"/>
                    <a:pt x="19108" y="45666"/>
                  </a:cubicBezTo>
                  <a:lnTo>
                    <a:pt x="19627" y="45666"/>
                  </a:lnTo>
                  <a:cubicBezTo>
                    <a:pt x="20899" y="45666"/>
                    <a:pt x="22223" y="45640"/>
                    <a:pt x="23651" y="45562"/>
                  </a:cubicBezTo>
                  <a:cubicBezTo>
                    <a:pt x="25312" y="45458"/>
                    <a:pt x="26662" y="45354"/>
                    <a:pt x="27960" y="45198"/>
                  </a:cubicBezTo>
                  <a:cubicBezTo>
                    <a:pt x="30764" y="44861"/>
                    <a:pt x="33516" y="44290"/>
                    <a:pt x="36216" y="43485"/>
                  </a:cubicBezTo>
                  <a:cubicBezTo>
                    <a:pt x="37566" y="43069"/>
                    <a:pt x="38890" y="42576"/>
                    <a:pt x="40188" y="42031"/>
                  </a:cubicBezTo>
                  <a:cubicBezTo>
                    <a:pt x="40941" y="41720"/>
                    <a:pt x="41668" y="41356"/>
                    <a:pt x="42369" y="40993"/>
                  </a:cubicBezTo>
                  <a:lnTo>
                    <a:pt x="42369" y="40993"/>
                  </a:lnTo>
                  <a:cubicBezTo>
                    <a:pt x="40889" y="41590"/>
                    <a:pt x="39383" y="42109"/>
                    <a:pt x="37851" y="42524"/>
                  </a:cubicBezTo>
                  <a:cubicBezTo>
                    <a:pt x="35697" y="43095"/>
                    <a:pt x="33516" y="43537"/>
                    <a:pt x="31283" y="43796"/>
                  </a:cubicBezTo>
                  <a:cubicBezTo>
                    <a:pt x="29286" y="44034"/>
                    <a:pt x="27244" y="44163"/>
                    <a:pt x="25219" y="44163"/>
                  </a:cubicBezTo>
                  <a:cubicBezTo>
                    <a:pt x="25034" y="44163"/>
                    <a:pt x="24849" y="44162"/>
                    <a:pt x="24663" y="44160"/>
                  </a:cubicBezTo>
                  <a:cubicBezTo>
                    <a:pt x="22561" y="44134"/>
                    <a:pt x="20458" y="43952"/>
                    <a:pt x="18381" y="43641"/>
                  </a:cubicBezTo>
                  <a:cubicBezTo>
                    <a:pt x="17420" y="43511"/>
                    <a:pt x="16486" y="43303"/>
                    <a:pt x="15551" y="43069"/>
                  </a:cubicBezTo>
                  <a:cubicBezTo>
                    <a:pt x="14591" y="42836"/>
                    <a:pt x="13630" y="42524"/>
                    <a:pt x="12721" y="42135"/>
                  </a:cubicBezTo>
                  <a:cubicBezTo>
                    <a:pt x="11813" y="41745"/>
                    <a:pt x="10956" y="41252"/>
                    <a:pt x="10151" y="40655"/>
                  </a:cubicBezTo>
                  <a:cubicBezTo>
                    <a:pt x="9788" y="40370"/>
                    <a:pt x="9424" y="40058"/>
                    <a:pt x="9087" y="39721"/>
                  </a:cubicBezTo>
                  <a:cubicBezTo>
                    <a:pt x="8775" y="39383"/>
                    <a:pt x="8490" y="38994"/>
                    <a:pt x="8230" y="38604"/>
                  </a:cubicBezTo>
                  <a:cubicBezTo>
                    <a:pt x="7971" y="38215"/>
                    <a:pt x="7763" y="37773"/>
                    <a:pt x="7581" y="37332"/>
                  </a:cubicBezTo>
                  <a:cubicBezTo>
                    <a:pt x="7400" y="36865"/>
                    <a:pt x="7270" y="36346"/>
                    <a:pt x="7218" y="35852"/>
                  </a:cubicBezTo>
                  <a:cubicBezTo>
                    <a:pt x="7140" y="35307"/>
                    <a:pt x="7140" y="34736"/>
                    <a:pt x="7218" y="34191"/>
                  </a:cubicBezTo>
                  <a:cubicBezTo>
                    <a:pt x="7270" y="33646"/>
                    <a:pt x="7374" y="33101"/>
                    <a:pt x="7529" y="32581"/>
                  </a:cubicBezTo>
                  <a:cubicBezTo>
                    <a:pt x="7893" y="31465"/>
                    <a:pt x="8360" y="30375"/>
                    <a:pt x="8931" y="29336"/>
                  </a:cubicBezTo>
                  <a:cubicBezTo>
                    <a:pt x="9476" y="28272"/>
                    <a:pt x="10099" y="27259"/>
                    <a:pt x="10748" y="26221"/>
                  </a:cubicBezTo>
                  <a:cubicBezTo>
                    <a:pt x="11034" y="25754"/>
                    <a:pt x="11320" y="25286"/>
                    <a:pt x="11605" y="24819"/>
                  </a:cubicBezTo>
                  <a:cubicBezTo>
                    <a:pt x="11917" y="24274"/>
                    <a:pt x="12254" y="23703"/>
                    <a:pt x="12540" y="23132"/>
                  </a:cubicBezTo>
                  <a:cubicBezTo>
                    <a:pt x="13189" y="21886"/>
                    <a:pt x="13786" y="20587"/>
                    <a:pt x="14331" y="19289"/>
                  </a:cubicBezTo>
                  <a:cubicBezTo>
                    <a:pt x="15266" y="17083"/>
                    <a:pt x="16070" y="14824"/>
                    <a:pt x="16745" y="12540"/>
                  </a:cubicBezTo>
                  <a:cubicBezTo>
                    <a:pt x="17031" y="11605"/>
                    <a:pt x="17291" y="10645"/>
                    <a:pt x="17550" y="9710"/>
                  </a:cubicBezTo>
                  <a:cubicBezTo>
                    <a:pt x="17758" y="8957"/>
                    <a:pt x="17940" y="8204"/>
                    <a:pt x="18147" y="7477"/>
                  </a:cubicBezTo>
                  <a:cubicBezTo>
                    <a:pt x="18381" y="6543"/>
                    <a:pt x="18666" y="5634"/>
                    <a:pt x="19030" y="4751"/>
                  </a:cubicBezTo>
                  <a:cubicBezTo>
                    <a:pt x="19341" y="3869"/>
                    <a:pt x="19757" y="3038"/>
                    <a:pt x="20250" y="2259"/>
                  </a:cubicBezTo>
                  <a:cubicBezTo>
                    <a:pt x="20717" y="1506"/>
                    <a:pt x="21314" y="831"/>
                    <a:pt x="21989" y="286"/>
                  </a:cubicBezTo>
                  <a:cubicBezTo>
                    <a:pt x="22119" y="182"/>
                    <a:pt x="22249" y="78"/>
                    <a:pt x="22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0"/>
            <p:cNvSpPr/>
            <p:nvPr/>
          </p:nvSpPr>
          <p:spPr>
            <a:xfrm>
              <a:off x="2882" y="4646"/>
              <a:ext cx="496" cy="492"/>
            </a:xfrm>
            <a:custGeom>
              <a:avLst/>
              <a:gdLst/>
              <a:ahLst/>
              <a:cxnLst/>
              <a:rect l="l" t="t" r="r" b="b"/>
              <a:pathLst>
                <a:path w="8672" h="8608" extrusionOk="0">
                  <a:moveTo>
                    <a:pt x="4174" y="1"/>
                  </a:moveTo>
                  <a:cubicBezTo>
                    <a:pt x="3918" y="1"/>
                    <a:pt x="3659" y="28"/>
                    <a:pt x="3401" y="86"/>
                  </a:cubicBezTo>
                  <a:cubicBezTo>
                    <a:pt x="1298" y="553"/>
                    <a:pt x="0" y="2812"/>
                    <a:pt x="520" y="5148"/>
                  </a:cubicBezTo>
                  <a:cubicBezTo>
                    <a:pt x="975" y="7198"/>
                    <a:pt x="2669" y="8608"/>
                    <a:pt x="4498" y="8608"/>
                  </a:cubicBezTo>
                  <a:cubicBezTo>
                    <a:pt x="4754" y="8608"/>
                    <a:pt x="5012" y="8580"/>
                    <a:pt x="5270" y="8523"/>
                  </a:cubicBezTo>
                  <a:cubicBezTo>
                    <a:pt x="7373" y="8056"/>
                    <a:pt x="8671" y="5797"/>
                    <a:pt x="8152" y="3461"/>
                  </a:cubicBezTo>
                  <a:cubicBezTo>
                    <a:pt x="7697" y="1411"/>
                    <a:pt x="6003" y="1"/>
                    <a:pt x="4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0"/>
            <p:cNvSpPr/>
            <p:nvPr/>
          </p:nvSpPr>
          <p:spPr>
            <a:xfrm>
              <a:off x="2993" y="4667"/>
              <a:ext cx="353" cy="344"/>
            </a:xfrm>
            <a:custGeom>
              <a:avLst/>
              <a:gdLst/>
              <a:ahLst/>
              <a:cxnLst/>
              <a:rect l="l" t="t" r="r" b="b"/>
              <a:pathLst>
                <a:path w="6180" h="6021" extrusionOk="0">
                  <a:moveTo>
                    <a:pt x="2954" y="1"/>
                  </a:moveTo>
                  <a:cubicBezTo>
                    <a:pt x="2715" y="1"/>
                    <a:pt x="2472" y="35"/>
                    <a:pt x="2233" y="108"/>
                  </a:cubicBezTo>
                  <a:cubicBezTo>
                    <a:pt x="779" y="524"/>
                    <a:pt x="0" y="2185"/>
                    <a:pt x="468" y="3795"/>
                  </a:cubicBezTo>
                  <a:cubicBezTo>
                    <a:pt x="861" y="5128"/>
                    <a:pt x="2028" y="6020"/>
                    <a:pt x="3255" y="6020"/>
                  </a:cubicBezTo>
                  <a:cubicBezTo>
                    <a:pt x="3485" y="6020"/>
                    <a:pt x="3717" y="5989"/>
                    <a:pt x="3946" y="5923"/>
                  </a:cubicBezTo>
                  <a:cubicBezTo>
                    <a:pt x="5400" y="5482"/>
                    <a:pt x="6179" y="3821"/>
                    <a:pt x="5712" y="2237"/>
                  </a:cubicBezTo>
                  <a:cubicBezTo>
                    <a:pt x="5321" y="892"/>
                    <a:pt x="4170" y="1"/>
                    <a:pt x="2954"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0"/>
            <p:cNvSpPr/>
            <p:nvPr/>
          </p:nvSpPr>
          <p:spPr>
            <a:xfrm>
              <a:off x="2936" y="4870"/>
              <a:ext cx="159" cy="72"/>
            </a:xfrm>
            <a:custGeom>
              <a:avLst/>
              <a:gdLst/>
              <a:ahLst/>
              <a:cxnLst/>
              <a:rect l="l" t="t" r="r" b="b"/>
              <a:pathLst>
                <a:path w="2779" h="1255" extrusionOk="0">
                  <a:moveTo>
                    <a:pt x="2060" y="1"/>
                  </a:moveTo>
                  <a:cubicBezTo>
                    <a:pt x="1823" y="1"/>
                    <a:pt x="1540" y="42"/>
                    <a:pt x="1247" y="129"/>
                  </a:cubicBezTo>
                  <a:lnTo>
                    <a:pt x="1247" y="155"/>
                  </a:lnTo>
                  <a:cubicBezTo>
                    <a:pt x="520" y="362"/>
                    <a:pt x="1" y="752"/>
                    <a:pt x="79" y="1011"/>
                  </a:cubicBezTo>
                  <a:cubicBezTo>
                    <a:pt x="125" y="1165"/>
                    <a:pt x="369" y="1254"/>
                    <a:pt x="712" y="1254"/>
                  </a:cubicBezTo>
                  <a:cubicBezTo>
                    <a:pt x="950" y="1254"/>
                    <a:pt x="1235" y="1211"/>
                    <a:pt x="1533" y="1115"/>
                  </a:cubicBezTo>
                  <a:cubicBezTo>
                    <a:pt x="2234" y="882"/>
                    <a:pt x="2779" y="492"/>
                    <a:pt x="2675" y="233"/>
                  </a:cubicBezTo>
                  <a:cubicBezTo>
                    <a:pt x="2629" y="81"/>
                    <a:pt x="2390" y="1"/>
                    <a:pt x="206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0"/>
            <p:cNvSpPr/>
            <p:nvPr/>
          </p:nvSpPr>
          <p:spPr>
            <a:xfrm>
              <a:off x="2948" y="4419"/>
              <a:ext cx="279" cy="122"/>
            </a:xfrm>
            <a:custGeom>
              <a:avLst/>
              <a:gdLst/>
              <a:ahLst/>
              <a:cxnLst/>
              <a:rect l="l" t="t" r="r" b="b"/>
              <a:pathLst>
                <a:path w="4882" h="2130" extrusionOk="0">
                  <a:moveTo>
                    <a:pt x="2441" y="1"/>
                  </a:moveTo>
                  <a:cubicBezTo>
                    <a:pt x="1091" y="1"/>
                    <a:pt x="1" y="494"/>
                    <a:pt x="1" y="1065"/>
                  </a:cubicBezTo>
                  <a:cubicBezTo>
                    <a:pt x="1" y="1662"/>
                    <a:pt x="1091" y="2130"/>
                    <a:pt x="2441" y="2130"/>
                  </a:cubicBezTo>
                  <a:cubicBezTo>
                    <a:pt x="3791" y="2130"/>
                    <a:pt x="4881" y="1636"/>
                    <a:pt x="4881" y="1039"/>
                  </a:cubicBezTo>
                  <a:cubicBezTo>
                    <a:pt x="4881" y="468"/>
                    <a:pt x="3791" y="1"/>
                    <a:pt x="2441" y="1"/>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0"/>
            <p:cNvSpPr/>
            <p:nvPr/>
          </p:nvSpPr>
          <p:spPr>
            <a:xfrm>
              <a:off x="2425" y="5075"/>
              <a:ext cx="365" cy="199"/>
            </a:xfrm>
            <a:custGeom>
              <a:avLst/>
              <a:gdLst/>
              <a:ahLst/>
              <a:cxnLst/>
              <a:rect l="l" t="t" r="r" b="b"/>
              <a:pathLst>
                <a:path w="6387" h="3487" extrusionOk="0">
                  <a:moveTo>
                    <a:pt x="3922" y="1"/>
                  </a:moveTo>
                  <a:cubicBezTo>
                    <a:pt x="3870" y="1"/>
                    <a:pt x="3817" y="3"/>
                    <a:pt x="3765" y="7"/>
                  </a:cubicBezTo>
                  <a:lnTo>
                    <a:pt x="3739" y="7"/>
                  </a:lnTo>
                  <a:cubicBezTo>
                    <a:pt x="3557" y="7"/>
                    <a:pt x="3401" y="7"/>
                    <a:pt x="3220" y="59"/>
                  </a:cubicBezTo>
                  <a:cubicBezTo>
                    <a:pt x="2700" y="137"/>
                    <a:pt x="2181" y="293"/>
                    <a:pt x="1688" y="553"/>
                  </a:cubicBezTo>
                  <a:cubicBezTo>
                    <a:pt x="1298" y="760"/>
                    <a:pt x="961" y="1020"/>
                    <a:pt x="649" y="1357"/>
                  </a:cubicBezTo>
                  <a:cubicBezTo>
                    <a:pt x="390" y="1669"/>
                    <a:pt x="208" y="2032"/>
                    <a:pt x="130" y="2422"/>
                  </a:cubicBezTo>
                  <a:cubicBezTo>
                    <a:pt x="104" y="2448"/>
                    <a:pt x="78" y="2448"/>
                    <a:pt x="52" y="2474"/>
                  </a:cubicBezTo>
                  <a:cubicBezTo>
                    <a:pt x="0" y="2552"/>
                    <a:pt x="0" y="2681"/>
                    <a:pt x="78" y="2759"/>
                  </a:cubicBezTo>
                  <a:cubicBezTo>
                    <a:pt x="312" y="2941"/>
                    <a:pt x="546" y="3071"/>
                    <a:pt x="805" y="3201"/>
                  </a:cubicBezTo>
                  <a:cubicBezTo>
                    <a:pt x="1065" y="3305"/>
                    <a:pt x="1350" y="3382"/>
                    <a:pt x="1636" y="3434"/>
                  </a:cubicBezTo>
                  <a:cubicBezTo>
                    <a:pt x="1896" y="3460"/>
                    <a:pt x="2181" y="3486"/>
                    <a:pt x="2441" y="3486"/>
                  </a:cubicBezTo>
                  <a:cubicBezTo>
                    <a:pt x="2778" y="3460"/>
                    <a:pt x="3116" y="3434"/>
                    <a:pt x="3427" y="3356"/>
                  </a:cubicBezTo>
                  <a:cubicBezTo>
                    <a:pt x="3713" y="3305"/>
                    <a:pt x="3998" y="3227"/>
                    <a:pt x="4284" y="3123"/>
                  </a:cubicBezTo>
                  <a:cubicBezTo>
                    <a:pt x="4518" y="3045"/>
                    <a:pt x="4751" y="2941"/>
                    <a:pt x="4959" y="2837"/>
                  </a:cubicBezTo>
                  <a:cubicBezTo>
                    <a:pt x="5193" y="2707"/>
                    <a:pt x="5426" y="2604"/>
                    <a:pt x="5634" y="2448"/>
                  </a:cubicBezTo>
                  <a:cubicBezTo>
                    <a:pt x="5738" y="2396"/>
                    <a:pt x="5842" y="2318"/>
                    <a:pt x="5945" y="2214"/>
                  </a:cubicBezTo>
                  <a:cubicBezTo>
                    <a:pt x="6049" y="2136"/>
                    <a:pt x="6153" y="2058"/>
                    <a:pt x="6231" y="1929"/>
                  </a:cubicBezTo>
                  <a:cubicBezTo>
                    <a:pt x="6309" y="1851"/>
                    <a:pt x="6361" y="1747"/>
                    <a:pt x="6387" y="1643"/>
                  </a:cubicBezTo>
                  <a:cubicBezTo>
                    <a:pt x="6387" y="1591"/>
                    <a:pt x="6387" y="1539"/>
                    <a:pt x="6387" y="1487"/>
                  </a:cubicBezTo>
                  <a:cubicBezTo>
                    <a:pt x="6387" y="1409"/>
                    <a:pt x="6361" y="1357"/>
                    <a:pt x="6361" y="1280"/>
                  </a:cubicBezTo>
                  <a:cubicBezTo>
                    <a:pt x="6335" y="1176"/>
                    <a:pt x="6283" y="1098"/>
                    <a:pt x="6205" y="994"/>
                  </a:cubicBezTo>
                  <a:cubicBezTo>
                    <a:pt x="6127" y="916"/>
                    <a:pt x="6049" y="812"/>
                    <a:pt x="5945" y="734"/>
                  </a:cubicBezTo>
                  <a:cubicBezTo>
                    <a:pt x="5764" y="579"/>
                    <a:pt x="5530" y="449"/>
                    <a:pt x="5296" y="345"/>
                  </a:cubicBezTo>
                  <a:cubicBezTo>
                    <a:pt x="5089" y="241"/>
                    <a:pt x="4855" y="163"/>
                    <a:pt x="4595" y="85"/>
                  </a:cubicBezTo>
                  <a:cubicBezTo>
                    <a:pt x="4384" y="43"/>
                    <a:pt x="4154" y="1"/>
                    <a:pt x="3922"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0"/>
            <p:cNvSpPr/>
            <p:nvPr/>
          </p:nvSpPr>
          <p:spPr>
            <a:xfrm>
              <a:off x="2334" y="4925"/>
              <a:ext cx="505" cy="364"/>
            </a:xfrm>
            <a:custGeom>
              <a:avLst/>
              <a:gdLst/>
              <a:ahLst/>
              <a:cxnLst/>
              <a:rect l="l" t="t" r="r" b="b"/>
              <a:pathLst>
                <a:path w="8828" h="6361" extrusionOk="0">
                  <a:moveTo>
                    <a:pt x="5063" y="2947"/>
                  </a:moveTo>
                  <a:cubicBezTo>
                    <a:pt x="5245" y="2947"/>
                    <a:pt x="5427" y="2960"/>
                    <a:pt x="5608" y="2986"/>
                  </a:cubicBezTo>
                  <a:lnTo>
                    <a:pt x="5556" y="2986"/>
                  </a:lnTo>
                  <a:cubicBezTo>
                    <a:pt x="5868" y="3012"/>
                    <a:pt x="6179" y="3090"/>
                    <a:pt x="6491" y="3194"/>
                  </a:cubicBezTo>
                  <a:lnTo>
                    <a:pt x="6517" y="3194"/>
                  </a:lnTo>
                  <a:cubicBezTo>
                    <a:pt x="6751" y="3297"/>
                    <a:pt x="6984" y="3427"/>
                    <a:pt x="7218" y="3583"/>
                  </a:cubicBezTo>
                  <a:cubicBezTo>
                    <a:pt x="7400" y="3713"/>
                    <a:pt x="7581" y="3895"/>
                    <a:pt x="7737" y="4076"/>
                  </a:cubicBezTo>
                  <a:cubicBezTo>
                    <a:pt x="7763" y="4128"/>
                    <a:pt x="7815" y="4180"/>
                    <a:pt x="7841" y="4232"/>
                  </a:cubicBezTo>
                  <a:lnTo>
                    <a:pt x="7815" y="4310"/>
                  </a:lnTo>
                  <a:cubicBezTo>
                    <a:pt x="7633" y="4544"/>
                    <a:pt x="7400" y="4777"/>
                    <a:pt x="7166" y="4985"/>
                  </a:cubicBezTo>
                  <a:cubicBezTo>
                    <a:pt x="6880" y="5193"/>
                    <a:pt x="6595" y="5374"/>
                    <a:pt x="6257" y="5530"/>
                  </a:cubicBezTo>
                  <a:cubicBezTo>
                    <a:pt x="5842" y="5712"/>
                    <a:pt x="5375" y="5842"/>
                    <a:pt x="4933" y="5920"/>
                  </a:cubicBezTo>
                  <a:lnTo>
                    <a:pt x="4959" y="5920"/>
                  </a:lnTo>
                  <a:cubicBezTo>
                    <a:pt x="4726" y="5971"/>
                    <a:pt x="4466" y="5971"/>
                    <a:pt x="4232" y="5997"/>
                  </a:cubicBezTo>
                  <a:lnTo>
                    <a:pt x="4232" y="5971"/>
                  </a:lnTo>
                  <a:cubicBezTo>
                    <a:pt x="3999" y="5971"/>
                    <a:pt x="3765" y="5971"/>
                    <a:pt x="3531" y="5945"/>
                  </a:cubicBezTo>
                  <a:cubicBezTo>
                    <a:pt x="3168" y="5894"/>
                    <a:pt x="2779" y="5816"/>
                    <a:pt x="2441" y="5686"/>
                  </a:cubicBezTo>
                  <a:cubicBezTo>
                    <a:pt x="2233" y="5608"/>
                    <a:pt x="2052" y="5504"/>
                    <a:pt x="1870" y="5400"/>
                  </a:cubicBezTo>
                  <a:cubicBezTo>
                    <a:pt x="1896" y="5193"/>
                    <a:pt x="1974" y="5011"/>
                    <a:pt x="2026" y="4803"/>
                  </a:cubicBezTo>
                  <a:cubicBezTo>
                    <a:pt x="2130" y="4596"/>
                    <a:pt x="2233" y="4414"/>
                    <a:pt x="2363" y="4232"/>
                  </a:cubicBezTo>
                  <a:cubicBezTo>
                    <a:pt x="2493" y="4024"/>
                    <a:pt x="2675" y="3869"/>
                    <a:pt x="2857" y="3713"/>
                  </a:cubicBezTo>
                  <a:cubicBezTo>
                    <a:pt x="3064" y="3531"/>
                    <a:pt x="3324" y="3375"/>
                    <a:pt x="3583" y="3272"/>
                  </a:cubicBezTo>
                  <a:cubicBezTo>
                    <a:pt x="3869" y="3142"/>
                    <a:pt x="4181" y="3038"/>
                    <a:pt x="4518" y="2986"/>
                  </a:cubicBezTo>
                  <a:cubicBezTo>
                    <a:pt x="4700" y="2960"/>
                    <a:pt x="4881" y="2947"/>
                    <a:pt x="5063" y="2947"/>
                  </a:cubicBezTo>
                  <a:close/>
                  <a:moveTo>
                    <a:pt x="6829" y="0"/>
                  </a:moveTo>
                  <a:cubicBezTo>
                    <a:pt x="6673" y="0"/>
                    <a:pt x="6491" y="26"/>
                    <a:pt x="6335" y="78"/>
                  </a:cubicBezTo>
                  <a:cubicBezTo>
                    <a:pt x="5972" y="208"/>
                    <a:pt x="5634" y="390"/>
                    <a:pt x="5323" y="624"/>
                  </a:cubicBezTo>
                  <a:lnTo>
                    <a:pt x="5219" y="701"/>
                  </a:lnTo>
                  <a:cubicBezTo>
                    <a:pt x="4959" y="883"/>
                    <a:pt x="4674" y="1065"/>
                    <a:pt x="4388" y="1221"/>
                  </a:cubicBezTo>
                  <a:lnTo>
                    <a:pt x="4310" y="1247"/>
                  </a:lnTo>
                  <a:cubicBezTo>
                    <a:pt x="3999" y="1195"/>
                    <a:pt x="3687" y="1143"/>
                    <a:pt x="3376" y="1065"/>
                  </a:cubicBezTo>
                  <a:cubicBezTo>
                    <a:pt x="3064" y="987"/>
                    <a:pt x="2753" y="909"/>
                    <a:pt x="2441" y="883"/>
                  </a:cubicBezTo>
                  <a:cubicBezTo>
                    <a:pt x="2311" y="857"/>
                    <a:pt x="2156" y="857"/>
                    <a:pt x="2000" y="857"/>
                  </a:cubicBezTo>
                  <a:cubicBezTo>
                    <a:pt x="1844" y="857"/>
                    <a:pt x="1688" y="883"/>
                    <a:pt x="1533" y="909"/>
                  </a:cubicBezTo>
                  <a:cubicBezTo>
                    <a:pt x="1195" y="1013"/>
                    <a:pt x="909" y="1169"/>
                    <a:pt x="676" y="1428"/>
                  </a:cubicBezTo>
                  <a:cubicBezTo>
                    <a:pt x="442" y="1636"/>
                    <a:pt x="286" y="1870"/>
                    <a:pt x="157" y="2155"/>
                  </a:cubicBezTo>
                  <a:cubicBezTo>
                    <a:pt x="53" y="2415"/>
                    <a:pt x="1" y="2700"/>
                    <a:pt x="1" y="2960"/>
                  </a:cubicBezTo>
                  <a:cubicBezTo>
                    <a:pt x="1" y="3246"/>
                    <a:pt x="53" y="3531"/>
                    <a:pt x="131" y="3765"/>
                  </a:cubicBezTo>
                  <a:cubicBezTo>
                    <a:pt x="209" y="4050"/>
                    <a:pt x="338" y="4310"/>
                    <a:pt x="494" y="4544"/>
                  </a:cubicBezTo>
                  <a:cubicBezTo>
                    <a:pt x="1117" y="5504"/>
                    <a:pt x="2130" y="6153"/>
                    <a:pt x="3246" y="6283"/>
                  </a:cubicBezTo>
                  <a:cubicBezTo>
                    <a:pt x="3583" y="6335"/>
                    <a:pt x="3921" y="6361"/>
                    <a:pt x="4232" y="6361"/>
                  </a:cubicBezTo>
                  <a:cubicBezTo>
                    <a:pt x="5063" y="6335"/>
                    <a:pt x="5842" y="6153"/>
                    <a:pt x="6569" y="5790"/>
                  </a:cubicBezTo>
                  <a:cubicBezTo>
                    <a:pt x="7062" y="5530"/>
                    <a:pt x="7503" y="5193"/>
                    <a:pt x="7867" y="4777"/>
                  </a:cubicBezTo>
                  <a:cubicBezTo>
                    <a:pt x="8049" y="4570"/>
                    <a:pt x="8204" y="4362"/>
                    <a:pt x="8334" y="4102"/>
                  </a:cubicBezTo>
                  <a:cubicBezTo>
                    <a:pt x="8464" y="3895"/>
                    <a:pt x="8542" y="3687"/>
                    <a:pt x="8620" y="3453"/>
                  </a:cubicBezTo>
                  <a:cubicBezTo>
                    <a:pt x="8698" y="3220"/>
                    <a:pt x="8750" y="2986"/>
                    <a:pt x="8776" y="2752"/>
                  </a:cubicBezTo>
                  <a:cubicBezTo>
                    <a:pt x="8802" y="2493"/>
                    <a:pt x="8827" y="2259"/>
                    <a:pt x="8802" y="1999"/>
                  </a:cubicBezTo>
                  <a:cubicBezTo>
                    <a:pt x="8776" y="1506"/>
                    <a:pt x="8594" y="1039"/>
                    <a:pt x="8308" y="649"/>
                  </a:cubicBezTo>
                  <a:cubicBezTo>
                    <a:pt x="8204" y="546"/>
                    <a:pt x="8075" y="442"/>
                    <a:pt x="7945" y="338"/>
                  </a:cubicBezTo>
                  <a:cubicBezTo>
                    <a:pt x="7815" y="234"/>
                    <a:pt x="7633" y="156"/>
                    <a:pt x="7478" y="104"/>
                  </a:cubicBezTo>
                  <a:cubicBezTo>
                    <a:pt x="7270" y="26"/>
                    <a:pt x="7088" y="0"/>
                    <a:pt x="6880"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8" name="Google Shape;1708;p50"/>
            <p:cNvGrpSpPr/>
            <p:nvPr/>
          </p:nvGrpSpPr>
          <p:grpSpPr>
            <a:xfrm>
              <a:off x="576" y="6110"/>
              <a:ext cx="3451" cy="1583"/>
              <a:chOff x="1549625" y="3087100"/>
              <a:chExt cx="635050" cy="291275"/>
            </a:xfrm>
          </p:grpSpPr>
          <p:sp>
            <p:nvSpPr>
              <p:cNvPr id="1709" name="Google Shape;1709;p50"/>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0"/>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Rounded Corners 43"/>
          <p:cNvSpPr/>
          <p:nvPr/>
        </p:nvSpPr>
        <p:spPr>
          <a:xfrm>
            <a:off x="1281430" y="236220"/>
            <a:ext cx="6965950" cy="126428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AFF3FF"/>
          </a:solidFill>
          <a:ln w="12700" cap="flat" cmpd="sng" algn="ctr">
            <a:solidFill>
              <a:srgbClr val="69991D">
                <a:shade val="50000"/>
              </a:srgbClr>
            </a:solidFill>
            <a:prstDash val="solid"/>
            <a:miter lim="800000"/>
          </a:ln>
          <a:effectLst/>
        </p:spPr>
        <p:txBody>
          <a:bodyPr rtlCol="0" anchor="ctr"/>
          <a:lstStyle/>
          <a:p>
            <a:pPr algn="ctr">
              <a:lnSpc>
                <a:spcPct val="130000"/>
              </a:lnSpc>
            </a:pPr>
            <a:r>
              <a:rPr lang="en-US" altLang="en-GB" sz="2800" b="1" dirty="0">
                <a:solidFill>
                  <a:srgbClr val="0070C0"/>
                </a:solidFill>
                <a:effectLst/>
                <a:latin typeface="iCiel Cadena" panose="02000503000000020004" charset="0"/>
                <a:ea typeface="Fredoka One" panose="02000000000000000000"/>
                <a:cs typeface="iCiel Cadena" panose="02000503000000020004" charset="0"/>
                <a:sym typeface="Fredoka One" panose="02000000000000000000"/>
              </a:rPr>
              <a:t>Theo em, hộp niềm vui dùng để làm gì?</a:t>
            </a:r>
          </a:p>
          <a:p>
            <a:pPr algn="ctr">
              <a:lnSpc>
                <a:spcPct val="130000"/>
              </a:lnSpc>
            </a:pPr>
            <a:r>
              <a:rPr lang="en-US" altLang="en-GB" sz="2800" b="1" dirty="0">
                <a:solidFill>
                  <a:srgbClr val="0070C0"/>
                </a:solidFill>
                <a:effectLst/>
                <a:latin typeface="iCiel Cadena" panose="02000503000000020004" charset="0"/>
                <a:ea typeface="Fredoka One" panose="02000000000000000000"/>
                <a:cs typeface="iCiel Cadena" panose="02000503000000020004" charset="0"/>
                <a:sym typeface="Fredoka One" panose="02000000000000000000"/>
              </a:rPr>
              <a:t>Vì sao em cần điều đó?</a:t>
            </a:r>
          </a:p>
        </p:txBody>
      </p:sp>
      <p:sp>
        <p:nvSpPr>
          <p:cNvPr id="4" name="Text Box 3"/>
          <p:cNvSpPr txBox="1"/>
          <p:nvPr/>
        </p:nvSpPr>
        <p:spPr>
          <a:xfrm>
            <a:off x="2739390" y="1681480"/>
            <a:ext cx="6419850" cy="1124585"/>
          </a:xfrm>
          <a:prstGeom prst="rect">
            <a:avLst/>
          </a:prstGeom>
          <a:noFill/>
        </p:spPr>
        <p:txBody>
          <a:bodyPr wrap="square" rtlCol="0">
            <a:spAutoFit/>
          </a:bodyPr>
          <a:lstStyle/>
          <a:p>
            <a:pPr>
              <a:lnSpc>
                <a:spcPct val="120000"/>
              </a:lnSpc>
            </a:pPr>
            <a:r>
              <a:rPr lang="en-US" sz="2800">
                <a:latin typeface="Calibri" panose="020F0502020204030204" charset="0"/>
                <a:cs typeface="Calibri" panose="020F0502020204030204" charset="0"/>
              </a:rPr>
              <a:t>Để lưu giữ những kỉ niệm, những điều làm em thấy vui vẻ. </a:t>
            </a:r>
          </a:p>
        </p:txBody>
      </p:sp>
      <p:sp>
        <p:nvSpPr>
          <p:cNvPr id="2" name="Text Box 1"/>
          <p:cNvSpPr txBox="1"/>
          <p:nvPr/>
        </p:nvSpPr>
        <p:spPr>
          <a:xfrm>
            <a:off x="2739390" y="2844165"/>
            <a:ext cx="6166485" cy="1641475"/>
          </a:xfrm>
          <a:prstGeom prst="rect">
            <a:avLst/>
          </a:prstGeom>
          <a:noFill/>
        </p:spPr>
        <p:txBody>
          <a:bodyPr wrap="square" rtlCol="0" anchor="t">
            <a:spAutoFit/>
          </a:bodyPr>
          <a:lstStyle/>
          <a:p>
            <a:pPr>
              <a:lnSpc>
                <a:spcPct val="120000"/>
              </a:lnSpc>
            </a:pPr>
            <a:r>
              <a:rPr lang="en-US" sz="2800">
                <a:latin typeface="Calibri" panose="020F0502020204030204" charset="0"/>
                <a:cs typeface="Calibri" panose="020F0502020204030204" charset="0"/>
                <a:sym typeface="+mn-ea"/>
              </a:rPr>
              <a:t>Khi gặp những cảm xúc tiêu cực, em có thể xem lại những điều làm mình thấy vui để giải tỏa cảm xúc tiêu cực.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500"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500"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p:bldP spid="4"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pSp>
        <p:nvGrpSpPr>
          <p:cNvPr id="1259" name="Google Shape;1259;p41"/>
          <p:cNvGrpSpPr/>
          <p:nvPr/>
        </p:nvGrpSpPr>
        <p:grpSpPr>
          <a:xfrm>
            <a:off x="7969715" y="150972"/>
            <a:ext cx="981285" cy="534397"/>
            <a:chOff x="816462" y="899275"/>
            <a:chExt cx="981285" cy="534397"/>
          </a:xfrm>
        </p:grpSpPr>
        <p:sp>
          <p:nvSpPr>
            <p:cNvPr id="1260" name="Google Shape;1260;p4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41"/>
          <p:cNvGrpSpPr/>
          <p:nvPr/>
        </p:nvGrpSpPr>
        <p:grpSpPr>
          <a:xfrm>
            <a:off x="134620" y="142240"/>
            <a:ext cx="601345" cy="464185"/>
            <a:chOff x="8787625" y="134475"/>
            <a:chExt cx="838586" cy="608799"/>
          </a:xfrm>
        </p:grpSpPr>
        <p:sp>
          <p:nvSpPr>
            <p:cNvPr id="1263" name="Google Shape;1263;p4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41"/>
          <p:cNvGrpSpPr/>
          <p:nvPr/>
        </p:nvGrpSpPr>
        <p:grpSpPr>
          <a:xfrm>
            <a:off x="142240" y="4128135"/>
            <a:ext cx="805180" cy="930910"/>
            <a:chOff x="439971" y="5143488"/>
            <a:chExt cx="1787568" cy="1989868"/>
          </a:xfrm>
        </p:grpSpPr>
        <p:sp>
          <p:nvSpPr>
            <p:cNvPr id="1273"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p:cNvGrpSpPr/>
          <p:nvPr/>
        </p:nvGrpSpPr>
        <p:grpSpPr>
          <a:xfrm>
            <a:off x="8248015" y="4404995"/>
            <a:ext cx="1009015" cy="852805"/>
            <a:chOff x="12560" y="5276"/>
            <a:chExt cx="1920" cy="1712"/>
          </a:xfrm>
        </p:grpSpPr>
        <p:sp>
          <p:nvSpPr>
            <p:cNvPr id="1278" name="Google Shape;1278;p41"/>
            <p:cNvSpPr/>
            <p:nvPr/>
          </p:nvSpPr>
          <p:spPr>
            <a:xfrm rot="10800000" flipH="1">
              <a:off x="12560" y="5276"/>
              <a:ext cx="1921" cy="1713"/>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rot="10800000" flipH="1">
              <a:off x="12658" y="5366"/>
              <a:ext cx="1531" cy="1393"/>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rot="10800000" flipH="1">
              <a:off x="12824" y="5522"/>
              <a:ext cx="1547" cy="1371"/>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41"/>
          <p:cNvGrpSpPr/>
          <p:nvPr/>
        </p:nvGrpSpPr>
        <p:grpSpPr>
          <a:xfrm>
            <a:off x="456600" y="441329"/>
            <a:ext cx="670499" cy="438524"/>
            <a:chOff x="7555450" y="377766"/>
            <a:chExt cx="670499" cy="438524"/>
          </a:xfrm>
        </p:grpSpPr>
        <p:sp>
          <p:nvSpPr>
            <p:cNvPr id="1282" name="Google Shape;1282;p4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p:cNvGrpSpPr/>
          <p:nvPr/>
        </p:nvGrpSpPr>
        <p:grpSpPr>
          <a:xfrm>
            <a:off x="323215" y="941070"/>
            <a:ext cx="3462020" cy="1405890"/>
            <a:chOff x="509" y="1482"/>
            <a:chExt cx="5452" cy="2214"/>
          </a:xfrm>
        </p:grpSpPr>
        <p:sp>
          <p:nvSpPr>
            <p:cNvPr id="17" name="Rounded Rectangle 16"/>
            <p:cNvSpPr/>
            <p:nvPr/>
          </p:nvSpPr>
          <p:spPr>
            <a:xfrm>
              <a:off x="1303" y="1902"/>
              <a:ext cx="4658" cy="1205"/>
            </a:xfrm>
            <a:prstGeom prst="roundRect">
              <a:avLst/>
            </a:prstGeom>
            <a:solidFill>
              <a:srgbClr val="FEEAED"/>
            </a:solidFill>
            <a:ln>
              <a:solidFill>
                <a:srgbClr val="FF008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6"/>
            <p:cNvPicPr>
              <a:picLocks noChangeAspect="1"/>
            </p:cNvPicPr>
            <p:nvPr/>
          </p:nvPicPr>
          <p:blipFill rotWithShape="1">
            <a:blip r:embed="rId3"/>
            <a:srcRect/>
            <a:stretch>
              <a:fillRect/>
            </a:stretch>
          </p:blipFill>
          <p:spPr>
            <a:xfrm>
              <a:off x="509" y="1482"/>
              <a:ext cx="2000" cy="2215"/>
            </a:xfrm>
            <a:prstGeom prst="rect">
              <a:avLst/>
            </a:prstGeom>
          </p:spPr>
        </p:pic>
        <p:sp>
          <p:nvSpPr>
            <p:cNvPr id="21" name="Text Box 20"/>
            <p:cNvSpPr txBox="1"/>
            <p:nvPr/>
          </p:nvSpPr>
          <p:spPr>
            <a:xfrm>
              <a:off x="2324" y="1902"/>
              <a:ext cx="3428" cy="1210"/>
            </a:xfrm>
            <a:prstGeom prst="rect">
              <a:avLst/>
            </a:prstGeom>
            <a:noFill/>
          </p:spPr>
          <p:txBody>
            <a:bodyPr wrap="none" rtlCol="0">
              <a:spAutoFit/>
            </a:bodyPr>
            <a:lstStyle/>
            <a:p>
              <a:r>
                <a:rPr lang="en-US" sz="4400">
                  <a:latin typeface="Calibri" panose="020F0502020204030204" charset="0"/>
                  <a:cs typeface="Calibri" panose="020F0502020204030204" charset="0"/>
                </a:rPr>
                <a:t>Chuẩn bị</a:t>
              </a:r>
            </a:p>
          </p:txBody>
        </p:sp>
      </p:grpSp>
      <p:grpSp>
        <p:nvGrpSpPr>
          <p:cNvPr id="25" name="Group 24"/>
          <p:cNvGrpSpPr/>
          <p:nvPr/>
        </p:nvGrpSpPr>
        <p:grpSpPr>
          <a:xfrm>
            <a:off x="6117590" y="941070"/>
            <a:ext cx="2645410" cy="1423670"/>
            <a:chOff x="9634" y="1482"/>
            <a:chExt cx="4166" cy="2242"/>
          </a:xfrm>
        </p:grpSpPr>
        <p:sp>
          <p:nvSpPr>
            <p:cNvPr id="18" name="Rounded Rectangle 17"/>
            <p:cNvSpPr/>
            <p:nvPr/>
          </p:nvSpPr>
          <p:spPr>
            <a:xfrm>
              <a:off x="9634" y="1895"/>
              <a:ext cx="3236" cy="1205"/>
            </a:xfrm>
            <a:prstGeom prst="roundRect">
              <a:avLst/>
            </a:prstGeom>
            <a:solidFill>
              <a:srgbClr val="BCE7EE"/>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4"/>
            <p:cNvPicPr>
              <a:picLocks noChangeAspect="1"/>
            </p:cNvPicPr>
            <p:nvPr/>
          </p:nvPicPr>
          <p:blipFill rotWithShape="1">
            <a:blip r:embed="rId4"/>
            <a:srcRect/>
            <a:stretch>
              <a:fillRect/>
            </a:stretch>
          </p:blipFill>
          <p:spPr>
            <a:xfrm>
              <a:off x="11736" y="1482"/>
              <a:ext cx="2064" cy="2243"/>
            </a:xfrm>
            <a:prstGeom prst="rect">
              <a:avLst/>
            </a:prstGeom>
          </p:spPr>
        </p:pic>
        <p:sp>
          <p:nvSpPr>
            <p:cNvPr id="22" name="Text Box 21"/>
            <p:cNvSpPr txBox="1"/>
            <p:nvPr/>
          </p:nvSpPr>
          <p:spPr>
            <a:xfrm>
              <a:off x="9808" y="1890"/>
              <a:ext cx="2151" cy="1210"/>
            </a:xfrm>
            <a:prstGeom prst="rect">
              <a:avLst/>
            </a:prstGeom>
            <a:noFill/>
          </p:spPr>
          <p:txBody>
            <a:bodyPr wrap="none" rtlCol="0">
              <a:spAutoFit/>
            </a:bodyPr>
            <a:lstStyle/>
            <a:p>
              <a:r>
                <a:rPr lang="en-US" sz="4400">
                  <a:latin typeface="Calibri" panose="020F0502020204030204" charset="0"/>
                  <a:cs typeface="Calibri" panose="020F0502020204030204" charset="0"/>
                </a:rPr>
                <a:t>Gợi ý</a:t>
              </a:r>
            </a:p>
          </p:txBody>
        </p:sp>
      </p:grpSp>
      <p:grpSp>
        <p:nvGrpSpPr>
          <p:cNvPr id="33" name="Group 32"/>
          <p:cNvGrpSpPr/>
          <p:nvPr/>
        </p:nvGrpSpPr>
        <p:grpSpPr>
          <a:xfrm>
            <a:off x="1870710" y="-20320"/>
            <a:ext cx="5459730" cy="852170"/>
            <a:chOff x="2946" y="-32"/>
            <a:chExt cx="8598" cy="1342"/>
          </a:xfrm>
        </p:grpSpPr>
        <p:pic>
          <p:nvPicPr>
            <p:cNvPr id="26" name="Picture 25" descr="chu"/>
            <p:cNvPicPr>
              <a:picLocks noChangeAspect="1"/>
            </p:cNvPicPr>
            <p:nvPr/>
          </p:nvPicPr>
          <p:blipFill>
            <a:blip r:embed="rId5"/>
            <a:srcRect r="19908" b="49783"/>
            <a:stretch>
              <a:fillRect/>
            </a:stretch>
          </p:blipFill>
          <p:spPr>
            <a:xfrm>
              <a:off x="2946" y="-32"/>
              <a:ext cx="4110" cy="1342"/>
            </a:xfrm>
            <a:prstGeom prst="rect">
              <a:avLst/>
            </a:prstGeom>
          </p:spPr>
        </p:pic>
        <p:pic>
          <p:nvPicPr>
            <p:cNvPr id="27" name="Picture 26" descr="chu"/>
            <p:cNvPicPr>
              <a:picLocks noChangeAspect="1"/>
            </p:cNvPicPr>
            <p:nvPr/>
          </p:nvPicPr>
          <p:blipFill>
            <a:blip r:embed="rId5"/>
            <a:srcRect t="54467" r="20870"/>
            <a:stretch>
              <a:fillRect/>
            </a:stretch>
          </p:blipFill>
          <p:spPr>
            <a:xfrm>
              <a:off x="7374" y="50"/>
              <a:ext cx="4171" cy="1250"/>
            </a:xfrm>
            <a:prstGeom prst="rect">
              <a:avLst/>
            </a:prstGeom>
          </p:spPr>
        </p:pic>
      </p:grpSp>
      <p:sp>
        <p:nvSpPr>
          <p:cNvPr id="29" name="Text Box 28"/>
          <p:cNvSpPr txBox="1"/>
          <p:nvPr/>
        </p:nvSpPr>
        <p:spPr>
          <a:xfrm>
            <a:off x="4754880" y="2283460"/>
            <a:ext cx="4267200" cy="2272665"/>
          </a:xfrm>
          <a:prstGeom prst="rect">
            <a:avLst/>
          </a:prstGeom>
          <a:noFill/>
        </p:spPr>
        <p:txBody>
          <a:bodyPr wrap="square" rtlCol="0">
            <a:spAutoFit/>
          </a:bodyPr>
          <a:lstStyle/>
          <a:p>
            <a:pPr>
              <a:lnSpc>
                <a:spcPct val="110000"/>
              </a:lnSpc>
            </a:pPr>
            <a:r>
              <a:rPr lang="en-US" sz="2400">
                <a:latin typeface="Calibri" panose="020F0502020204030204" charset="0"/>
                <a:cs typeface="Calibri" panose="020F0502020204030204" charset="0"/>
              </a:rPr>
              <a:t>- </a:t>
            </a:r>
            <a:r>
              <a:rPr lang="en-US" sz="2400" b="1">
                <a:latin typeface="Calibri" panose="020F0502020204030204" charset="0"/>
                <a:cs typeface="Calibri" panose="020F0502020204030204" charset="0"/>
              </a:rPr>
              <a:t>Cắt</a:t>
            </a:r>
            <a:r>
              <a:rPr lang="en-US" sz="2400">
                <a:latin typeface="Calibri" panose="020F0502020204030204" charset="0"/>
                <a:cs typeface="Calibri" panose="020F0502020204030204" charset="0"/>
              </a:rPr>
              <a:t> giấy thủ công thành những hình em yêu thích (trái tim, bông hoa, ...)</a:t>
            </a:r>
          </a:p>
          <a:p>
            <a:pPr>
              <a:lnSpc>
                <a:spcPct val="110000"/>
              </a:lnSpc>
            </a:pPr>
            <a:endParaRPr lang="en-US" sz="900">
              <a:latin typeface="Calibri" panose="020F0502020204030204" charset="0"/>
              <a:cs typeface="Calibri" panose="020F0502020204030204" charset="0"/>
            </a:endParaRPr>
          </a:p>
          <a:p>
            <a:pPr>
              <a:lnSpc>
                <a:spcPct val="110000"/>
              </a:lnSpc>
            </a:pPr>
            <a:r>
              <a:rPr lang="en-US" sz="2400">
                <a:latin typeface="Calibri" panose="020F0502020204030204" charset="0"/>
                <a:cs typeface="Calibri" panose="020F0502020204030204" charset="0"/>
              </a:rPr>
              <a:t>- </a:t>
            </a:r>
            <a:r>
              <a:rPr lang="en-US" sz="2400" b="1">
                <a:latin typeface="Calibri" panose="020F0502020204030204" charset="0"/>
                <a:cs typeface="Calibri" panose="020F0502020204030204" charset="0"/>
              </a:rPr>
              <a:t>Viết</a:t>
            </a:r>
            <a:r>
              <a:rPr lang="en-US" sz="2400">
                <a:latin typeface="Calibri" panose="020F0502020204030204" charset="0"/>
                <a:cs typeface="Calibri" panose="020F0502020204030204" charset="0"/>
              </a:rPr>
              <a:t> việc làm em vui vào những hình em vừa cắt</a:t>
            </a:r>
          </a:p>
        </p:txBody>
      </p:sp>
      <p:pic>
        <p:nvPicPr>
          <p:cNvPr id="116" name="Picture 115"/>
          <p:cNvPicPr/>
          <p:nvPr/>
        </p:nvPicPr>
        <p:blipFill>
          <a:blip r:embed="rId6">
            <a:clrChange>
              <a:clrFrom>
                <a:srgbClr val="FFFFFF">
                  <a:alpha val="100000"/>
                </a:srgbClr>
              </a:clrFrom>
              <a:clrTo>
                <a:srgbClr val="FFFFFF">
                  <a:alpha val="100000"/>
                  <a:alpha val="0"/>
                </a:srgbClr>
              </a:clrTo>
            </a:clrChange>
          </a:blip>
          <a:stretch>
            <a:fillRect/>
          </a:stretch>
        </p:blipFill>
        <p:spPr>
          <a:xfrm>
            <a:off x="323215" y="2283460"/>
            <a:ext cx="1220470" cy="1263650"/>
          </a:xfrm>
          <a:prstGeom prst="rect">
            <a:avLst/>
          </a:prstGeom>
          <a:noFill/>
          <a:ln w="9525">
            <a:noFill/>
          </a:ln>
        </p:spPr>
      </p:pic>
      <p:pic>
        <p:nvPicPr>
          <p:cNvPr id="117" name="Picture 116"/>
          <p:cNvPicPr/>
          <p:nvPr/>
        </p:nvPicPr>
        <p:blipFill>
          <a:blip r:embed="rId7">
            <a:clrChange>
              <a:clrFrom>
                <a:srgbClr val="FFFFFF">
                  <a:alpha val="100000"/>
                </a:srgbClr>
              </a:clrFrom>
              <a:clrTo>
                <a:srgbClr val="FFFFFF">
                  <a:alpha val="100000"/>
                  <a:alpha val="0"/>
                </a:srgbClr>
              </a:clrTo>
            </a:clrChange>
          </a:blip>
          <a:stretch>
            <a:fillRect/>
          </a:stretch>
        </p:blipFill>
        <p:spPr>
          <a:xfrm>
            <a:off x="1691640" y="2347595"/>
            <a:ext cx="1109345" cy="829310"/>
          </a:xfrm>
          <a:prstGeom prst="rect">
            <a:avLst/>
          </a:prstGeom>
          <a:noFill/>
          <a:ln w="9525">
            <a:noFill/>
          </a:ln>
        </p:spPr>
      </p:pic>
      <p:pic>
        <p:nvPicPr>
          <p:cNvPr id="101" name="Picture 100"/>
          <p:cNvPicPr/>
          <p:nvPr/>
        </p:nvPicPr>
        <p:blipFill>
          <a:blip r:embed="rId8">
            <a:clrChange>
              <a:clrFrom>
                <a:srgbClr val="FFFFFF">
                  <a:alpha val="100000"/>
                </a:srgbClr>
              </a:clrFrom>
              <a:clrTo>
                <a:srgbClr val="FFFFFF">
                  <a:alpha val="100000"/>
                  <a:alpha val="0"/>
                </a:srgbClr>
              </a:clrTo>
            </a:clrChange>
          </a:blip>
          <a:srcRect l="20225" t="15975" r="12188" b="18788"/>
          <a:stretch>
            <a:fillRect/>
          </a:stretch>
        </p:blipFill>
        <p:spPr>
          <a:xfrm>
            <a:off x="3131820" y="2211705"/>
            <a:ext cx="963930" cy="1197610"/>
          </a:xfrm>
          <a:prstGeom prst="rect">
            <a:avLst/>
          </a:prstGeom>
          <a:noFill/>
          <a:ln w="9525">
            <a:noFill/>
          </a:ln>
        </p:spPr>
      </p:pic>
      <p:pic>
        <p:nvPicPr>
          <p:cNvPr id="102" name="Picture 101"/>
          <p:cNvPicPr/>
          <p:nvPr/>
        </p:nvPicPr>
        <p:blipFill>
          <a:blip r:embed="rId9">
            <a:clrChange>
              <a:clrFrom>
                <a:srgbClr val="FFFFFF">
                  <a:alpha val="100000"/>
                </a:srgbClr>
              </a:clrFrom>
              <a:clrTo>
                <a:srgbClr val="FFFFFF">
                  <a:alpha val="100000"/>
                  <a:alpha val="0"/>
                </a:srgbClr>
              </a:clrTo>
            </a:clrChange>
          </a:blip>
          <a:stretch>
            <a:fillRect/>
          </a:stretch>
        </p:blipFill>
        <p:spPr>
          <a:xfrm>
            <a:off x="539115" y="3444240"/>
            <a:ext cx="2200275" cy="1438910"/>
          </a:xfrm>
          <a:prstGeom prst="rect">
            <a:avLst/>
          </a:prstGeom>
          <a:noFill/>
          <a:ln w="9525">
            <a:noFill/>
          </a:ln>
        </p:spPr>
      </p:pic>
      <p:grpSp>
        <p:nvGrpSpPr>
          <p:cNvPr id="32" name="Group 31"/>
          <p:cNvGrpSpPr/>
          <p:nvPr/>
        </p:nvGrpSpPr>
        <p:grpSpPr>
          <a:xfrm>
            <a:off x="2555875" y="3484880"/>
            <a:ext cx="1643380" cy="1548130"/>
            <a:chOff x="4025" y="5488"/>
            <a:chExt cx="2588" cy="2438"/>
          </a:xfrm>
        </p:grpSpPr>
        <p:sp>
          <p:nvSpPr>
            <p:cNvPr id="31" name="Oval 30"/>
            <p:cNvSpPr/>
            <p:nvPr/>
          </p:nvSpPr>
          <p:spPr>
            <a:xfrm>
              <a:off x="4478" y="5978"/>
              <a:ext cx="1815" cy="1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p:cNvPicPr/>
            <p:nvPr/>
          </p:nvPicPr>
          <p:blipFill>
            <a:blip r:embed="rId10">
              <a:clrChange>
                <a:clrFrom>
                  <a:srgbClr val="FFFFFF">
                    <a:alpha val="100000"/>
                  </a:srgbClr>
                </a:clrFrom>
                <a:clrTo>
                  <a:srgbClr val="FFFFFF">
                    <a:alpha val="100000"/>
                    <a:alpha val="0"/>
                  </a:srgbClr>
                </a:clrTo>
              </a:clrChange>
            </a:blip>
            <a:srcRect l="14531" t="8000" r="13046" b="24802"/>
            <a:stretch>
              <a:fillRect/>
            </a:stretch>
          </p:blipFill>
          <p:spPr>
            <a:xfrm>
              <a:off x="4025" y="5488"/>
              <a:ext cx="2589" cy="2438"/>
            </a:xfrm>
            <a:prstGeom prst="rect">
              <a:avLst/>
            </a:prstGeom>
            <a:noFill/>
            <a:ln w="9525">
              <a:noFill/>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500" fill="hold">
                                          <p:stCondLst>
                                            <p:cond delay="0"/>
                                          </p:stCondLst>
                                        </p:cTn>
                                        <p:tgtEl>
                                          <p:spTgt spid="116"/>
                                        </p:tgtEl>
                                        <p:attrNameLst>
                                          <p:attrName>style.visibility</p:attrName>
                                        </p:attrNameLst>
                                      </p:cBhvr>
                                      <p:to>
                                        <p:strVal val="visible"/>
                                      </p:to>
                                    </p:set>
                                    <p:animEffect transition="in" filter="box(out)">
                                      <p:cBhvr>
                                        <p:cTn id="13" dur="500"/>
                                        <p:tgtEl>
                                          <p:spTgt spid="116"/>
                                        </p:tgtEl>
                                      </p:cBhvr>
                                    </p:animEffect>
                                  </p:childTnLst>
                                </p:cTn>
                              </p:par>
                              <p:par>
                                <p:cTn id="14" presetID="4" presetClass="entr" presetSubtype="32" fill="hold" nodeType="withEffect">
                                  <p:stCondLst>
                                    <p:cond delay="0"/>
                                  </p:stCondLst>
                                  <p:childTnLst>
                                    <p:set>
                                      <p:cBhvr>
                                        <p:cTn id="15" dur="500" fill="hold">
                                          <p:stCondLst>
                                            <p:cond delay="0"/>
                                          </p:stCondLst>
                                        </p:cTn>
                                        <p:tgtEl>
                                          <p:spTgt spid="117"/>
                                        </p:tgtEl>
                                        <p:attrNameLst>
                                          <p:attrName>style.visibility</p:attrName>
                                        </p:attrNameLst>
                                      </p:cBhvr>
                                      <p:to>
                                        <p:strVal val="visible"/>
                                      </p:to>
                                    </p:set>
                                    <p:animEffect transition="in" filter="box(out)">
                                      <p:cBhvr>
                                        <p:cTn id="16" dur="500"/>
                                        <p:tgtEl>
                                          <p:spTgt spid="117"/>
                                        </p:tgtEl>
                                      </p:cBhvr>
                                    </p:animEffect>
                                  </p:childTnLst>
                                </p:cTn>
                              </p:par>
                              <p:par>
                                <p:cTn id="17" presetID="4" presetClass="entr" presetSubtype="32" fill="hold" nodeType="withEffect">
                                  <p:stCondLst>
                                    <p:cond delay="0"/>
                                  </p:stCondLst>
                                  <p:childTnLst>
                                    <p:set>
                                      <p:cBhvr>
                                        <p:cTn id="18" dur="500" fill="hold">
                                          <p:stCondLst>
                                            <p:cond delay="0"/>
                                          </p:stCondLst>
                                        </p:cTn>
                                        <p:tgtEl>
                                          <p:spTgt spid="101"/>
                                        </p:tgtEl>
                                        <p:attrNameLst>
                                          <p:attrName>style.visibility</p:attrName>
                                        </p:attrNameLst>
                                      </p:cBhvr>
                                      <p:to>
                                        <p:strVal val="visible"/>
                                      </p:to>
                                    </p:set>
                                    <p:animEffect transition="in" filter="box(out)">
                                      <p:cBhvr>
                                        <p:cTn id="19" dur="500"/>
                                        <p:tgtEl>
                                          <p:spTgt spid="101"/>
                                        </p:tgtEl>
                                      </p:cBhvr>
                                    </p:animEffect>
                                  </p:childTnLst>
                                </p:cTn>
                              </p:par>
                              <p:par>
                                <p:cTn id="20" presetID="4" presetClass="entr" presetSubtype="32" fill="hold" nodeType="withEffect">
                                  <p:stCondLst>
                                    <p:cond delay="0"/>
                                  </p:stCondLst>
                                  <p:childTnLst>
                                    <p:set>
                                      <p:cBhvr>
                                        <p:cTn id="21" dur="500" fill="hold">
                                          <p:stCondLst>
                                            <p:cond delay="0"/>
                                          </p:stCondLst>
                                        </p:cTn>
                                        <p:tgtEl>
                                          <p:spTgt spid="32"/>
                                        </p:tgtEl>
                                        <p:attrNameLst>
                                          <p:attrName>style.visibility</p:attrName>
                                        </p:attrNameLst>
                                      </p:cBhvr>
                                      <p:to>
                                        <p:strVal val="visible"/>
                                      </p:to>
                                    </p:set>
                                    <p:animEffect transition="in" filter="box(out)">
                                      <p:cBhvr>
                                        <p:cTn id="22" dur="500"/>
                                        <p:tgtEl>
                                          <p:spTgt spid="32"/>
                                        </p:tgtEl>
                                      </p:cBhvr>
                                    </p:animEffect>
                                  </p:childTnLst>
                                </p:cTn>
                              </p:par>
                              <p:par>
                                <p:cTn id="23" presetID="4" presetClass="entr" presetSubtype="32" fill="hold" nodeType="withEffect">
                                  <p:stCondLst>
                                    <p:cond delay="0"/>
                                  </p:stCondLst>
                                  <p:childTnLst>
                                    <p:set>
                                      <p:cBhvr>
                                        <p:cTn id="24" dur="500" fill="hold">
                                          <p:stCondLst>
                                            <p:cond delay="0"/>
                                          </p:stCondLst>
                                        </p:cTn>
                                        <p:tgtEl>
                                          <p:spTgt spid="102"/>
                                        </p:tgtEl>
                                        <p:attrNameLst>
                                          <p:attrName>style.visibility</p:attrName>
                                        </p:attrNameLst>
                                      </p:cBhvr>
                                      <p:to>
                                        <p:strVal val="visible"/>
                                      </p:to>
                                    </p:set>
                                    <p:animEffect transition="in" filter="box(out)">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500"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pSp>
        <p:nvGrpSpPr>
          <p:cNvPr id="1398" name="Google Shape;1398;p44"/>
          <p:cNvGrpSpPr/>
          <p:nvPr/>
        </p:nvGrpSpPr>
        <p:grpSpPr>
          <a:xfrm rot="6106574" flipH="1">
            <a:off x="8149079" y="485809"/>
            <a:ext cx="1108841" cy="1392580"/>
            <a:chOff x="508663" y="-161251"/>
            <a:chExt cx="1108787" cy="1392511"/>
          </a:xfrm>
        </p:grpSpPr>
        <p:sp>
          <p:nvSpPr>
            <p:cNvPr id="1399" name="Google Shape;1399;p44"/>
            <p:cNvSpPr/>
            <p:nvPr/>
          </p:nvSpPr>
          <p:spPr>
            <a:xfrm rot="10800000">
              <a:off x="508663" y="-161251"/>
              <a:ext cx="1108787" cy="1392511"/>
            </a:xfrm>
            <a:custGeom>
              <a:avLst/>
              <a:gdLst/>
              <a:ahLst/>
              <a:cxnLst/>
              <a:rect l="l" t="t" r="r" b="b"/>
              <a:pathLst>
                <a:path w="13885" h="17438" extrusionOk="0">
                  <a:moveTo>
                    <a:pt x="2516" y="1"/>
                  </a:moveTo>
                  <a:cubicBezTo>
                    <a:pt x="2381" y="1"/>
                    <a:pt x="2247" y="20"/>
                    <a:pt x="2093" y="39"/>
                  </a:cubicBezTo>
                  <a:cubicBezTo>
                    <a:pt x="1978" y="77"/>
                    <a:pt x="1844" y="116"/>
                    <a:pt x="1728" y="173"/>
                  </a:cubicBezTo>
                  <a:cubicBezTo>
                    <a:pt x="1594" y="231"/>
                    <a:pt x="1460" y="308"/>
                    <a:pt x="1364" y="385"/>
                  </a:cubicBezTo>
                  <a:cubicBezTo>
                    <a:pt x="941" y="673"/>
                    <a:pt x="653" y="1134"/>
                    <a:pt x="557" y="1614"/>
                  </a:cubicBezTo>
                  <a:cubicBezTo>
                    <a:pt x="461" y="2036"/>
                    <a:pt x="480" y="2478"/>
                    <a:pt x="634" y="2977"/>
                  </a:cubicBezTo>
                  <a:cubicBezTo>
                    <a:pt x="730" y="3361"/>
                    <a:pt x="883" y="3764"/>
                    <a:pt x="1152" y="4225"/>
                  </a:cubicBezTo>
                  <a:cubicBezTo>
                    <a:pt x="1248" y="4417"/>
                    <a:pt x="1364" y="4609"/>
                    <a:pt x="1517" y="4821"/>
                  </a:cubicBezTo>
                  <a:cubicBezTo>
                    <a:pt x="1344" y="4840"/>
                    <a:pt x="1191" y="4898"/>
                    <a:pt x="1037" y="4974"/>
                  </a:cubicBezTo>
                  <a:cubicBezTo>
                    <a:pt x="730" y="5109"/>
                    <a:pt x="461" y="5378"/>
                    <a:pt x="269" y="5704"/>
                  </a:cubicBezTo>
                  <a:cubicBezTo>
                    <a:pt x="115" y="5973"/>
                    <a:pt x="19" y="6319"/>
                    <a:pt x="0" y="6645"/>
                  </a:cubicBezTo>
                  <a:cubicBezTo>
                    <a:pt x="0" y="6760"/>
                    <a:pt x="0" y="6933"/>
                    <a:pt x="19" y="7087"/>
                  </a:cubicBezTo>
                  <a:cubicBezTo>
                    <a:pt x="58" y="7240"/>
                    <a:pt x="96" y="7394"/>
                    <a:pt x="154" y="7528"/>
                  </a:cubicBezTo>
                  <a:cubicBezTo>
                    <a:pt x="250" y="7855"/>
                    <a:pt x="403" y="8085"/>
                    <a:pt x="538" y="8277"/>
                  </a:cubicBezTo>
                  <a:cubicBezTo>
                    <a:pt x="672" y="8469"/>
                    <a:pt x="845" y="8661"/>
                    <a:pt x="1056" y="8873"/>
                  </a:cubicBezTo>
                  <a:cubicBezTo>
                    <a:pt x="1114" y="8949"/>
                    <a:pt x="1191" y="9026"/>
                    <a:pt x="1248" y="9065"/>
                  </a:cubicBezTo>
                  <a:cubicBezTo>
                    <a:pt x="1171" y="9103"/>
                    <a:pt x="1133" y="9122"/>
                    <a:pt x="1075" y="9161"/>
                  </a:cubicBezTo>
                  <a:cubicBezTo>
                    <a:pt x="960" y="9238"/>
                    <a:pt x="864" y="9334"/>
                    <a:pt x="768" y="9449"/>
                  </a:cubicBezTo>
                  <a:cubicBezTo>
                    <a:pt x="653" y="9583"/>
                    <a:pt x="576" y="9718"/>
                    <a:pt x="538" y="9814"/>
                  </a:cubicBezTo>
                  <a:cubicBezTo>
                    <a:pt x="403" y="10082"/>
                    <a:pt x="365" y="10390"/>
                    <a:pt x="403" y="10697"/>
                  </a:cubicBezTo>
                  <a:cubicBezTo>
                    <a:pt x="442" y="10966"/>
                    <a:pt x="557" y="11235"/>
                    <a:pt x="730" y="11523"/>
                  </a:cubicBezTo>
                  <a:cubicBezTo>
                    <a:pt x="883" y="11792"/>
                    <a:pt x="1114" y="12022"/>
                    <a:pt x="1364" y="12291"/>
                  </a:cubicBezTo>
                  <a:cubicBezTo>
                    <a:pt x="1613" y="12502"/>
                    <a:pt x="1844" y="12733"/>
                    <a:pt x="2151" y="12944"/>
                  </a:cubicBezTo>
                  <a:cubicBezTo>
                    <a:pt x="2650" y="13309"/>
                    <a:pt x="3207" y="13635"/>
                    <a:pt x="3822" y="13923"/>
                  </a:cubicBezTo>
                  <a:cubicBezTo>
                    <a:pt x="4859" y="14403"/>
                    <a:pt x="6030" y="14749"/>
                    <a:pt x="7528" y="14979"/>
                  </a:cubicBezTo>
                  <a:cubicBezTo>
                    <a:pt x="8200" y="15075"/>
                    <a:pt x="8891" y="15152"/>
                    <a:pt x="9698" y="15229"/>
                  </a:cubicBezTo>
                  <a:cubicBezTo>
                    <a:pt x="9928" y="15536"/>
                    <a:pt x="10140" y="15824"/>
                    <a:pt x="10351" y="16093"/>
                  </a:cubicBezTo>
                  <a:cubicBezTo>
                    <a:pt x="10600" y="16400"/>
                    <a:pt x="10908" y="16785"/>
                    <a:pt x="11292" y="17149"/>
                  </a:cubicBezTo>
                  <a:cubicBezTo>
                    <a:pt x="11484" y="17341"/>
                    <a:pt x="11753" y="17437"/>
                    <a:pt x="12002" y="17437"/>
                  </a:cubicBezTo>
                  <a:cubicBezTo>
                    <a:pt x="12233" y="17437"/>
                    <a:pt x="12444" y="17361"/>
                    <a:pt x="12598" y="17303"/>
                  </a:cubicBezTo>
                  <a:cubicBezTo>
                    <a:pt x="12847" y="17169"/>
                    <a:pt x="13020" y="16900"/>
                    <a:pt x="13058" y="16631"/>
                  </a:cubicBezTo>
                  <a:cubicBezTo>
                    <a:pt x="13135" y="16343"/>
                    <a:pt x="13058" y="16016"/>
                    <a:pt x="12866" y="15786"/>
                  </a:cubicBezTo>
                  <a:cubicBezTo>
                    <a:pt x="12732" y="15632"/>
                    <a:pt x="12598" y="15460"/>
                    <a:pt x="12463" y="15287"/>
                  </a:cubicBezTo>
                  <a:lnTo>
                    <a:pt x="12271" y="15056"/>
                  </a:lnTo>
                  <a:cubicBezTo>
                    <a:pt x="12060" y="14807"/>
                    <a:pt x="11868" y="14576"/>
                    <a:pt x="11695" y="14326"/>
                  </a:cubicBezTo>
                  <a:lnTo>
                    <a:pt x="11637" y="14288"/>
                  </a:lnTo>
                  <a:cubicBezTo>
                    <a:pt x="11637" y="14250"/>
                    <a:pt x="11676" y="14211"/>
                    <a:pt x="11676" y="14211"/>
                  </a:cubicBezTo>
                  <a:cubicBezTo>
                    <a:pt x="11733" y="14038"/>
                    <a:pt x="11791" y="13866"/>
                    <a:pt x="11829" y="13712"/>
                  </a:cubicBezTo>
                  <a:cubicBezTo>
                    <a:pt x="11964" y="13386"/>
                    <a:pt x="12079" y="13059"/>
                    <a:pt x="12194" y="12752"/>
                  </a:cubicBezTo>
                  <a:lnTo>
                    <a:pt x="12406" y="12214"/>
                  </a:lnTo>
                  <a:cubicBezTo>
                    <a:pt x="12598" y="11753"/>
                    <a:pt x="12790" y="11254"/>
                    <a:pt x="12982" y="10755"/>
                  </a:cubicBezTo>
                  <a:cubicBezTo>
                    <a:pt x="13270" y="9986"/>
                    <a:pt x="13462" y="9295"/>
                    <a:pt x="13615" y="8623"/>
                  </a:cubicBezTo>
                  <a:cubicBezTo>
                    <a:pt x="13692" y="8181"/>
                    <a:pt x="13750" y="7720"/>
                    <a:pt x="13807" y="7279"/>
                  </a:cubicBezTo>
                  <a:cubicBezTo>
                    <a:pt x="13846" y="6799"/>
                    <a:pt x="13884" y="6357"/>
                    <a:pt x="13846" y="5954"/>
                  </a:cubicBezTo>
                  <a:cubicBezTo>
                    <a:pt x="13827" y="5378"/>
                    <a:pt x="13750" y="4898"/>
                    <a:pt x="13615" y="4456"/>
                  </a:cubicBezTo>
                  <a:cubicBezTo>
                    <a:pt x="13423" y="3880"/>
                    <a:pt x="13078" y="3438"/>
                    <a:pt x="12655" y="3188"/>
                  </a:cubicBezTo>
                  <a:cubicBezTo>
                    <a:pt x="12367" y="3016"/>
                    <a:pt x="12060" y="2958"/>
                    <a:pt x="11714" y="2958"/>
                  </a:cubicBezTo>
                  <a:cubicBezTo>
                    <a:pt x="11503" y="2958"/>
                    <a:pt x="11311" y="2977"/>
                    <a:pt x="11119" y="3054"/>
                  </a:cubicBezTo>
                  <a:cubicBezTo>
                    <a:pt x="10965" y="3092"/>
                    <a:pt x="10831" y="3169"/>
                    <a:pt x="10677" y="3284"/>
                  </a:cubicBezTo>
                  <a:cubicBezTo>
                    <a:pt x="10562" y="3073"/>
                    <a:pt x="10466" y="2881"/>
                    <a:pt x="10351" y="2708"/>
                  </a:cubicBezTo>
                  <a:cubicBezTo>
                    <a:pt x="10178" y="2439"/>
                    <a:pt x="10005" y="2209"/>
                    <a:pt x="9813" y="1998"/>
                  </a:cubicBezTo>
                  <a:cubicBezTo>
                    <a:pt x="9621" y="1748"/>
                    <a:pt x="9410" y="1537"/>
                    <a:pt x="9179" y="1345"/>
                  </a:cubicBezTo>
                  <a:cubicBezTo>
                    <a:pt x="8949" y="1153"/>
                    <a:pt x="8699" y="999"/>
                    <a:pt x="8373" y="865"/>
                  </a:cubicBezTo>
                  <a:cubicBezTo>
                    <a:pt x="8085" y="711"/>
                    <a:pt x="7778" y="654"/>
                    <a:pt x="7489" y="615"/>
                  </a:cubicBezTo>
                  <a:lnTo>
                    <a:pt x="7317" y="615"/>
                  </a:lnTo>
                  <a:cubicBezTo>
                    <a:pt x="7086" y="615"/>
                    <a:pt x="6837" y="673"/>
                    <a:pt x="6625" y="769"/>
                  </a:cubicBezTo>
                  <a:cubicBezTo>
                    <a:pt x="6395" y="865"/>
                    <a:pt x="6145" y="1057"/>
                    <a:pt x="5953" y="1287"/>
                  </a:cubicBezTo>
                  <a:cubicBezTo>
                    <a:pt x="5876" y="1383"/>
                    <a:pt x="5819" y="1479"/>
                    <a:pt x="5761" y="1614"/>
                  </a:cubicBezTo>
                  <a:cubicBezTo>
                    <a:pt x="5723" y="1671"/>
                    <a:pt x="5684" y="1748"/>
                    <a:pt x="5665" y="1825"/>
                  </a:cubicBezTo>
                  <a:cubicBezTo>
                    <a:pt x="5550" y="1710"/>
                    <a:pt x="5454" y="1575"/>
                    <a:pt x="5339" y="1479"/>
                  </a:cubicBezTo>
                  <a:cubicBezTo>
                    <a:pt x="4916" y="1076"/>
                    <a:pt x="4532" y="788"/>
                    <a:pt x="4186" y="557"/>
                  </a:cubicBezTo>
                  <a:cubicBezTo>
                    <a:pt x="3726" y="269"/>
                    <a:pt x="3284" y="97"/>
                    <a:pt x="2861" y="20"/>
                  </a:cubicBezTo>
                  <a:cubicBezTo>
                    <a:pt x="2746" y="1"/>
                    <a:pt x="2650" y="1"/>
                    <a:pt x="2516" y="1"/>
                  </a:cubicBezTo>
                  <a:close/>
                </a:path>
              </a:pathLst>
            </a:custGeom>
            <a:solidFill>
              <a:srgbClr val="FEFEFE"/>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rot="10800000">
              <a:off x="565441" y="61146"/>
              <a:ext cx="993795" cy="1117970"/>
            </a:xfrm>
            <a:custGeom>
              <a:avLst/>
              <a:gdLst/>
              <a:ahLst/>
              <a:cxnLst/>
              <a:rect l="l" t="t" r="r" b="b"/>
              <a:pathLst>
                <a:path w="12445" h="14000" extrusionOk="0">
                  <a:moveTo>
                    <a:pt x="1806" y="1"/>
                  </a:moveTo>
                  <a:cubicBezTo>
                    <a:pt x="1710" y="1"/>
                    <a:pt x="1614" y="1"/>
                    <a:pt x="1518" y="20"/>
                  </a:cubicBezTo>
                  <a:cubicBezTo>
                    <a:pt x="1441" y="39"/>
                    <a:pt x="1345" y="77"/>
                    <a:pt x="1268" y="97"/>
                  </a:cubicBezTo>
                  <a:cubicBezTo>
                    <a:pt x="1172" y="135"/>
                    <a:pt x="1095" y="193"/>
                    <a:pt x="1038" y="231"/>
                  </a:cubicBezTo>
                  <a:cubicBezTo>
                    <a:pt x="769" y="423"/>
                    <a:pt x="577" y="692"/>
                    <a:pt x="519" y="999"/>
                  </a:cubicBezTo>
                  <a:cubicBezTo>
                    <a:pt x="462" y="1326"/>
                    <a:pt x="481" y="1652"/>
                    <a:pt x="596" y="2017"/>
                  </a:cubicBezTo>
                  <a:cubicBezTo>
                    <a:pt x="692" y="2343"/>
                    <a:pt x="827" y="2708"/>
                    <a:pt x="1076" y="3111"/>
                  </a:cubicBezTo>
                  <a:cubicBezTo>
                    <a:pt x="1268" y="3457"/>
                    <a:pt x="1479" y="3822"/>
                    <a:pt x="1787" y="4225"/>
                  </a:cubicBezTo>
                  <a:cubicBezTo>
                    <a:pt x="2017" y="4513"/>
                    <a:pt x="2228" y="4801"/>
                    <a:pt x="2459" y="5089"/>
                  </a:cubicBezTo>
                  <a:cubicBezTo>
                    <a:pt x="2267" y="4993"/>
                    <a:pt x="2113" y="4917"/>
                    <a:pt x="1940" y="4878"/>
                  </a:cubicBezTo>
                  <a:cubicBezTo>
                    <a:pt x="1691" y="4801"/>
                    <a:pt x="1479" y="4744"/>
                    <a:pt x="1268" y="4744"/>
                  </a:cubicBezTo>
                  <a:lnTo>
                    <a:pt x="1211" y="4744"/>
                  </a:lnTo>
                  <a:cubicBezTo>
                    <a:pt x="999" y="4744"/>
                    <a:pt x="807" y="4801"/>
                    <a:pt x="635" y="4878"/>
                  </a:cubicBezTo>
                  <a:cubicBezTo>
                    <a:pt x="442" y="4974"/>
                    <a:pt x="289" y="5109"/>
                    <a:pt x="193" y="5320"/>
                  </a:cubicBezTo>
                  <a:cubicBezTo>
                    <a:pt x="97" y="5512"/>
                    <a:pt x="20" y="5742"/>
                    <a:pt x="1" y="5973"/>
                  </a:cubicBezTo>
                  <a:cubicBezTo>
                    <a:pt x="1" y="6069"/>
                    <a:pt x="1" y="6165"/>
                    <a:pt x="20" y="6280"/>
                  </a:cubicBezTo>
                  <a:cubicBezTo>
                    <a:pt x="39" y="6415"/>
                    <a:pt x="78" y="6511"/>
                    <a:pt x="97" y="6607"/>
                  </a:cubicBezTo>
                  <a:cubicBezTo>
                    <a:pt x="154" y="6818"/>
                    <a:pt x="289" y="7010"/>
                    <a:pt x="404" y="7144"/>
                  </a:cubicBezTo>
                  <a:cubicBezTo>
                    <a:pt x="519" y="7317"/>
                    <a:pt x="635" y="7471"/>
                    <a:pt x="827" y="7663"/>
                  </a:cubicBezTo>
                  <a:cubicBezTo>
                    <a:pt x="1153" y="7951"/>
                    <a:pt x="1537" y="8258"/>
                    <a:pt x="1979" y="8546"/>
                  </a:cubicBezTo>
                  <a:cubicBezTo>
                    <a:pt x="2056" y="8585"/>
                    <a:pt x="2132" y="8642"/>
                    <a:pt x="2228" y="8681"/>
                  </a:cubicBezTo>
                  <a:lnTo>
                    <a:pt x="2209" y="8681"/>
                  </a:lnTo>
                  <a:cubicBezTo>
                    <a:pt x="2075" y="8681"/>
                    <a:pt x="1979" y="8681"/>
                    <a:pt x="1864" y="8719"/>
                  </a:cubicBezTo>
                  <a:cubicBezTo>
                    <a:pt x="1672" y="8738"/>
                    <a:pt x="1479" y="8757"/>
                    <a:pt x="1287" y="8815"/>
                  </a:cubicBezTo>
                  <a:cubicBezTo>
                    <a:pt x="1191" y="8834"/>
                    <a:pt x="1095" y="8873"/>
                    <a:pt x="1019" y="8911"/>
                  </a:cubicBezTo>
                  <a:cubicBezTo>
                    <a:pt x="961" y="8930"/>
                    <a:pt x="884" y="8969"/>
                    <a:pt x="788" y="9045"/>
                  </a:cubicBezTo>
                  <a:cubicBezTo>
                    <a:pt x="731" y="9103"/>
                    <a:pt x="673" y="9141"/>
                    <a:pt x="615" y="9218"/>
                  </a:cubicBezTo>
                  <a:cubicBezTo>
                    <a:pt x="577" y="9295"/>
                    <a:pt x="519" y="9353"/>
                    <a:pt x="500" y="9429"/>
                  </a:cubicBezTo>
                  <a:cubicBezTo>
                    <a:pt x="423" y="9545"/>
                    <a:pt x="423" y="9718"/>
                    <a:pt x="442" y="9910"/>
                  </a:cubicBezTo>
                  <a:cubicBezTo>
                    <a:pt x="481" y="10082"/>
                    <a:pt x="538" y="10255"/>
                    <a:pt x="673" y="10447"/>
                  </a:cubicBezTo>
                  <a:cubicBezTo>
                    <a:pt x="788" y="10659"/>
                    <a:pt x="980" y="10851"/>
                    <a:pt x="1191" y="11062"/>
                  </a:cubicBezTo>
                  <a:cubicBezTo>
                    <a:pt x="1403" y="11254"/>
                    <a:pt x="1633" y="11465"/>
                    <a:pt x="1883" y="11657"/>
                  </a:cubicBezTo>
                  <a:cubicBezTo>
                    <a:pt x="2344" y="12003"/>
                    <a:pt x="2843" y="12310"/>
                    <a:pt x="3457" y="12579"/>
                  </a:cubicBezTo>
                  <a:cubicBezTo>
                    <a:pt x="4437" y="13040"/>
                    <a:pt x="5531" y="13347"/>
                    <a:pt x="6952" y="13577"/>
                  </a:cubicBezTo>
                  <a:cubicBezTo>
                    <a:pt x="7740" y="13712"/>
                    <a:pt x="8642" y="13808"/>
                    <a:pt x="9737" y="13866"/>
                  </a:cubicBezTo>
                  <a:lnTo>
                    <a:pt x="9814" y="13942"/>
                  </a:lnTo>
                  <a:cubicBezTo>
                    <a:pt x="9852" y="13962"/>
                    <a:pt x="9891" y="14000"/>
                    <a:pt x="9929" y="14000"/>
                  </a:cubicBezTo>
                  <a:lnTo>
                    <a:pt x="9987" y="14000"/>
                  </a:lnTo>
                  <a:cubicBezTo>
                    <a:pt x="10025" y="14000"/>
                    <a:pt x="10083" y="13942"/>
                    <a:pt x="10121" y="13904"/>
                  </a:cubicBezTo>
                  <a:cubicBezTo>
                    <a:pt x="10179" y="13846"/>
                    <a:pt x="10179" y="13770"/>
                    <a:pt x="10198" y="13712"/>
                  </a:cubicBezTo>
                  <a:cubicBezTo>
                    <a:pt x="10217" y="13558"/>
                    <a:pt x="10275" y="13424"/>
                    <a:pt x="10313" y="13270"/>
                  </a:cubicBezTo>
                  <a:lnTo>
                    <a:pt x="10313" y="13251"/>
                  </a:lnTo>
                  <a:cubicBezTo>
                    <a:pt x="10371" y="13078"/>
                    <a:pt x="10409" y="12886"/>
                    <a:pt x="10486" y="12713"/>
                  </a:cubicBezTo>
                  <a:cubicBezTo>
                    <a:pt x="10601" y="12387"/>
                    <a:pt x="10716" y="12041"/>
                    <a:pt x="10851" y="11734"/>
                  </a:cubicBezTo>
                  <a:cubicBezTo>
                    <a:pt x="10908" y="11561"/>
                    <a:pt x="10985" y="11369"/>
                    <a:pt x="11062" y="11215"/>
                  </a:cubicBezTo>
                  <a:cubicBezTo>
                    <a:pt x="11254" y="10735"/>
                    <a:pt x="11446" y="10255"/>
                    <a:pt x="11619" y="9775"/>
                  </a:cubicBezTo>
                  <a:cubicBezTo>
                    <a:pt x="11869" y="9026"/>
                    <a:pt x="12061" y="8354"/>
                    <a:pt x="12214" y="7720"/>
                  </a:cubicBezTo>
                  <a:cubicBezTo>
                    <a:pt x="12310" y="7317"/>
                    <a:pt x="12349" y="6895"/>
                    <a:pt x="12406" y="6453"/>
                  </a:cubicBezTo>
                  <a:cubicBezTo>
                    <a:pt x="12445" y="5992"/>
                    <a:pt x="12445" y="5589"/>
                    <a:pt x="12445" y="5224"/>
                  </a:cubicBezTo>
                  <a:cubicBezTo>
                    <a:pt x="12425" y="4705"/>
                    <a:pt x="12349" y="4302"/>
                    <a:pt x="12233" y="3937"/>
                  </a:cubicBezTo>
                  <a:cubicBezTo>
                    <a:pt x="12137" y="3649"/>
                    <a:pt x="11945" y="3265"/>
                    <a:pt x="11581" y="3073"/>
                  </a:cubicBezTo>
                  <a:cubicBezTo>
                    <a:pt x="11427" y="2977"/>
                    <a:pt x="11235" y="2919"/>
                    <a:pt x="11004" y="2919"/>
                  </a:cubicBezTo>
                  <a:cubicBezTo>
                    <a:pt x="10870" y="2919"/>
                    <a:pt x="10774" y="2958"/>
                    <a:pt x="10659" y="2996"/>
                  </a:cubicBezTo>
                  <a:cubicBezTo>
                    <a:pt x="10563" y="3015"/>
                    <a:pt x="10486" y="3092"/>
                    <a:pt x="10390" y="3150"/>
                  </a:cubicBezTo>
                  <a:cubicBezTo>
                    <a:pt x="10275" y="3246"/>
                    <a:pt x="10179" y="3400"/>
                    <a:pt x="10102" y="3592"/>
                  </a:cubicBezTo>
                  <a:cubicBezTo>
                    <a:pt x="10025" y="3784"/>
                    <a:pt x="10006" y="4033"/>
                    <a:pt x="9987" y="4168"/>
                  </a:cubicBezTo>
                  <a:lnTo>
                    <a:pt x="9987" y="4264"/>
                  </a:lnTo>
                  <a:cubicBezTo>
                    <a:pt x="9910" y="4110"/>
                    <a:pt x="9833" y="3937"/>
                    <a:pt x="9756" y="3784"/>
                  </a:cubicBezTo>
                  <a:cubicBezTo>
                    <a:pt x="9507" y="3188"/>
                    <a:pt x="9257" y="2766"/>
                    <a:pt x="9026" y="2382"/>
                  </a:cubicBezTo>
                  <a:cubicBezTo>
                    <a:pt x="8873" y="2132"/>
                    <a:pt x="8700" y="1921"/>
                    <a:pt x="8546" y="1729"/>
                  </a:cubicBezTo>
                  <a:cubicBezTo>
                    <a:pt x="8374" y="1537"/>
                    <a:pt x="8201" y="1364"/>
                    <a:pt x="7989" y="1191"/>
                  </a:cubicBezTo>
                  <a:cubicBezTo>
                    <a:pt x="7797" y="1057"/>
                    <a:pt x="7586" y="903"/>
                    <a:pt x="7337" y="807"/>
                  </a:cubicBezTo>
                  <a:cubicBezTo>
                    <a:pt x="7125" y="711"/>
                    <a:pt x="6914" y="653"/>
                    <a:pt x="6684" y="653"/>
                  </a:cubicBezTo>
                  <a:lnTo>
                    <a:pt x="6588" y="653"/>
                  </a:lnTo>
                  <a:cubicBezTo>
                    <a:pt x="6453" y="653"/>
                    <a:pt x="6300" y="673"/>
                    <a:pt x="6165" y="749"/>
                  </a:cubicBezTo>
                  <a:cubicBezTo>
                    <a:pt x="6012" y="788"/>
                    <a:pt x="5896" y="903"/>
                    <a:pt x="5781" y="1057"/>
                  </a:cubicBezTo>
                  <a:cubicBezTo>
                    <a:pt x="5723" y="1095"/>
                    <a:pt x="5704" y="1153"/>
                    <a:pt x="5666" y="1249"/>
                  </a:cubicBezTo>
                  <a:cubicBezTo>
                    <a:pt x="5608" y="1345"/>
                    <a:pt x="5589" y="1422"/>
                    <a:pt x="5570" y="1518"/>
                  </a:cubicBezTo>
                  <a:cubicBezTo>
                    <a:pt x="5512" y="1671"/>
                    <a:pt x="5493" y="1844"/>
                    <a:pt x="5474" y="2055"/>
                  </a:cubicBezTo>
                  <a:cubicBezTo>
                    <a:pt x="5474" y="2228"/>
                    <a:pt x="5474" y="2420"/>
                    <a:pt x="5493" y="2651"/>
                  </a:cubicBezTo>
                  <a:cubicBezTo>
                    <a:pt x="5493" y="2747"/>
                    <a:pt x="5512" y="2843"/>
                    <a:pt x="5531" y="2958"/>
                  </a:cubicBezTo>
                  <a:cubicBezTo>
                    <a:pt x="5378" y="2766"/>
                    <a:pt x="5224" y="2535"/>
                    <a:pt x="5051" y="2343"/>
                  </a:cubicBezTo>
                  <a:cubicBezTo>
                    <a:pt x="4725" y="1959"/>
                    <a:pt x="4418" y="1633"/>
                    <a:pt x="4130" y="1345"/>
                  </a:cubicBezTo>
                  <a:cubicBezTo>
                    <a:pt x="3745" y="980"/>
                    <a:pt x="3400" y="711"/>
                    <a:pt x="3093" y="500"/>
                  </a:cubicBezTo>
                  <a:cubicBezTo>
                    <a:pt x="2728" y="250"/>
                    <a:pt x="2363" y="116"/>
                    <a:pt x="2036" y="58"/>
                  </a:cubicBezTo>
                  <a:cubicBezTo>
                    <a:pt x="1940" y="1"/>
                    <a:pt x="1864" y="1"/>
                    <a:pt x="1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rot="10800000">
              <a:off x="629805" y="-106469"/>
              <a:ext cx="820510" cy="1184409"/>
            </a:xfrm>
            <a:custGeom>
              <a:avLst/>
              <a:gdLst/>
              <a:ahLst/>
              <a:cxnLst/>
              <a:rect l="l" t="t" r="r" b="b"/>
              <a:pathLst>
                <a:path w="10275" h="14832" extrusionOk="0">
                  <a:moveTo>
                    <a:pt x="384" y="1"/>
                  </a:moveTo>
                  <a:cubicBezTo>
                    <a:pt x="365" y="1"/>
                    <a:pt x="346" y="1"/>
                    <a:pt x="346" y="20"/>
                  </a:cubicBezTo>
                  <a:cubicBezTo>
                    <a:pt x="308" y="39"/>
                    <a:pt x="308" y="97"/>
                    <a:pt x="346" y="116"/>
                  </a:cubicBezTo>
                  <a:cubicBezTo>
                    <a:pt x="538" y="308"/>
                    <a:pt x="730" y="519"/>
                    <a:pt x="922" y="750"/>
                  </a:cubicBezTo>
                  <a:cubicBezTo>
                    <a:pt x="1325" y="1230"/>
                    <a:pt x="1709" y="1710"/>
                    <a:pt x="2074" y="2229"/>
                  </a:cubicBezTo>
                  <a:cubicBezTo>
                    <a:pt x="2113" y="2305"/>
                    <a:pt x="2151" y="2401"/>
                    <a:pt x="2228" y="2478"/>
                  </a:cubicBezTo>
                  <a:lnTo>
                    <a:pt x="2017" y="2401"/>
                  </a:lnTo>
                  <a:cubicBezTo>
                    <a:pt x="1652" y="2286"/>
                    <a:pt x="1325" y="2094"/>
                    <a:pt x="1018" y="1864"/>
                  </a:cubicBezTo>
                  <a:cubicBezTo>
                    <a:pt x="711" y="1691"/>
                    <a:pt x="442" y="1460"/>
                    <a:pt x="173" y="1230"/>
                  </a:cubicBezTo>
                  <a:cubicBezTo>
                    <a:pt x="173" y="1230"/>
                    <a:pt x="154" y="1192"/>
                    <a:pt x="115" y="1192"/>
                  </a:cubicBezTo>
                  <a:cubicBezTo>
                    <a:pt x="96" y="1192"/>
                    <a:pt x="96" y="1192"/>
                    <a:pt x="77" y="1230"/>
                  </a:cubicBezTo>
                  <a:cubicBezTo>
                    <a:pt x="39" y="1249"/>
                    <a:pt x="39" y="1288"/>
                    <a:pt x="77" y="1326"/>
                  </a:cubicBezTo>
                  <a:cubicBezTo>
                    <a:pt x="231" y="1460"/>
                    <a:pt x="404" y="1633"/>
                    <a:pt x="596" y="1748"/>
                  </a:cubicBezTo>
                  <a:cubicBezTo>
                    <a:pt x="788" y="1902"/>
                    <a:pt x="980" y="2037"/>
                    <a:pt x="1191" y="2190"/>
                  </a:cubicBezTo>
                  <a:cubicBezTo>
                    <a:pt x="1383" y="2305"/>
                    <a:pt x="1613" y="2421"/>
                    <a:pt x="1805" y="2536"/>
                  </a:cubicBezTo>
                  <a:cubicBezTo>
                    <a:pt x="2017" y="2632"/>
                    <a:pt x="2209" y="2728"/>
                    <a:pt x="2420" y="2805"/>
                  </a:cubicBezTo>
                  <a:lnTo>
                    <a:pt x="3073" y="3822"/>
                  </a:lnTo>
                  <a:cubicBezTo>
                    <a:pt x="3726" y="4917"/>
                    <a:pt x="4302" y="6050"/>
                    <a:pt x="4878" y="7183"/>
                  </a:cubicBezTo>
                  <a:cubicBezTo>
                    <a:pt x="4916" y="7241"/>
                    <a:pt x="4955" y="7337"/>
                    <a:pt x="4993" y="7414"/>
                  </a:cubicBezTo>
                  <a:cubicBezTo>
                    <a:pt x="4916" y="7414"/>
                    <a:pt x="4878" y="7394"/>
                    <a:pt x="4801" y="7394"/>
                  </a:cubicBezTo>
                  <a:lnTo>
                    <a:pt x="4436" y="7318"/>
                  </a:lnTo>
                  <a:cubicBezTo>
                    <a:pt x="4225" y="7279"/>
                    <a:pt x="3995" y="7202"/>
                    <a:pt x="3764" y="7125"/>
                  </a:cubicBezTo>
                  <a:cubicBezTo>
                    <a:pt x="3418" y="7010"/>
                    <a:pt x="3073" y="6876"/>
                    <a:pt x="2766" y="6703"/>
                  </a:cubicBezTo>
                  <a:cubicBezTo>
                    <a:pt x="2420" y="6530"/>
                    <a:pt x="2093" y="6338"/>
                    <a:pt x="1786" y="6127"/>
                  </a:cubicBezTo>
                  <a:cubicBezTo>
                    <a:pt x="1210" y="5743"/>
                    <a:pt x="653" y="5301"/>
                    <a:pt x="115" y="4821"/>
                  </a:cubicBezTo>
                  <a:cubicBezTo>
                    <a:pt x="115" y="4821"/>
                    <a:pt x="96" y="4802"/>
                    <a:pt x="77" y="4802"/>
                  </a:cubicBezTo>
                  <a:cubicBezTo>
                    <a:pt x="58" y="4802"/>
                    <a:pt x="58" y="4802"/>
                    <a:pt x="19" y="4821"/>
                  </a:cubicBezTo>
                  <a:cubicBezTo>
                    <a:pt x="0" y="4859"/>
                    <a:pt x="0" y="4898"/>
                    <a:pt x="19" y="4917"/>
                  </a:cubicBezTo>
                  <a:cubicBezTo>
                    <a:pt x="384" y="5263"/>
                    <a:pt x="711" y="5570"/>
                    <a:pt x="1114" y="5858"/>
                  </a:cubicBezTo>
                  <a:cubicBezTo>
                    <a:pt x="1498" y="6165"/>
                    <a:pt x="1901" y="6453"/>
                    <a:pt x="2305" y="6703"/>
                  </a:cubicBezTo>
                  <a:cubicBezTo>
                    <a:pt x="2727" y="6972"/>
                    <a:pt x="3169" y="7183"/>
                    <a:pt x="3630" y="7375"/>
                  </a:cubicBezTo>
                  <a:cubicBezTo>
                    <a:pt x="3841" y="7471"/>
                    <a:pt x="4071" y="7548"/>
                    <a:pt x="4302" y="7606"/>
                  </a:cubicBezTo>
                  <a:cubicBezTo>
                    <a:pt x="4532" y="7682"/>
                    <a:pt x="4782" y="7740"/>
                    <a:pt x="5032" y="7778"/>
                  </a:cubicBezTo>
                  <a:lnTo>
                    <a:pt x="5108" y="7778"/>
                  </a:lnTo>
                  <a:cubicBezTo>
                    <a:pt x="5300" y="8162"/>
                    <a:pt x="5473" y="8527"/>
                    <a:pt x="5685" y="8911"/>
                  </a:cubicBezTo>
                  <a:cubicBezTo>
                    <a:pt x="5973" y="9468"/>
                    <a:pt x="6280" y="10044"/>
                    <a:pt x="6606" y="10582"/>
                  </a:cubicBezTo>
                  <a:lnTo>
                    <a:pt x="6414" y="10582"/>
                  </a:lnTo>
                  <a:cubicBezTo>
                    <a:pt x="6241" y="10582"/>
                    <a:pt x="6049" y="10582"/>
                    <a:pt x="5877" y="10563"/>
                  </a:cubicBezTo>
                  <a:cubicBezTo>
                    <a:pt x="5512" y="10544"/>
                    <a:pt x="5166" y="10486"/>
                    <a:pt x="4820" y="10390"/>
                  </a:cubicBezTo>
                  <a:lnTo>
                    <a:pt x="4244" y="10256"/>
                  </a:lnTo>
                  <a:cubicBezTo>
                    <a:pt x="4052" y="10198"/>
                    <a:pt x="3860" y="10140"/>
                    <a:pt x="3668" y="10064"/>
                  </a:cubicBezTo>
                  <a:cubicBezTo>
                    <a:pt x="3092" y="9872"/>
                    <a:pt x="2535" y="9622"/>
                    <a:pt x="1997" y="9372"/>
                  </a:cubicBezTo>
                  <a:cubicBezTo>
                    <a:pt x="1729" y="9238"/>
                    <a:pt x="1460" y="9103"/>
                    <a:pt x="1229" y="8950"/>
                  </a:cubicBezTo>
                  <a:cubicBezTo>
                    <a:pt x="980" y="8835"/>
                    <a:pt x="768" y="8700"/>
                    <a:pt x="519" y="8547"/>
                  </a:cubicBezTo>
                  <a:lnTo>
                    <a:pt x="500" y="8547"/>
                  </a:lnTo>
                  <a:cubicBezTo>
                    <a:pt x="480" y="8547"/>
                    <a:pt x="480" y="8527"/>
                    <a:pt x="461" y="8527"/>
                  </a:cubicBezTo>
                  <a:cubicBezTo>
                    <a:pt x="423" y="8527"/>
                    <a:pt x="423" y="8527"/>
                    <a:pt x="404" y="8547"/>
                  </a:cubicBezTo>
                  <a:cubicBezTo>
                    <a:pt x="384" y="8566"/>
                    <a:pt x="384" y="8623"/>
                    <a:pt x="404" y="8643"/>
                  </a:cubicBezTo>
                  <a:cubicBezTo>
                    <a:pt x="500" y="8719"/>
                    <a:pt x="596" y="8758"/>
                    <a:pt x="692" y="8835"/>
                  </a:cubicBezTo>
                  <a:cubicBezTo>
                    <a:pt x="1133" y="9123"/>
                    <a:pt x="1575" y="9392"/>
                    <a:pt x="2055" y="9660"/>
                  </a:cubicBezTo>
                  <a:cubicBezTo>
                    <a:pt x="2593" y="9948"/>
                    <a:pt x="3111" y="10179"/>
                    <a:pt x="3668" y="10429"/>
                  </a:cubicBezTo>
                  <a:cubicBezTo>
                    <a:pt x="3937" y="10544"/>
                    <a:pt x="4225" y="10640"/>
                    <a:pt x="4494" y="10717"/>
                  </a:cubicBezTo>
                  <a:cubicBezTo>
                    <a:pt x="4628" y="10755"/>
                    <a:pt x="4782" y="10813"/>
                    <a:pt x="4916" y="10832"/>
                  </a:cubicBezTo>
                  <a:cubicBezTo>
                    <a:pt x="5070" y="10870"/>
                    <a:pt x="5204" y="10909"/>
                    <a:pt x="5358" y="10928"/>
                  </a:cubicBezTo>
                  <a:cubicBezTo>
                    <a:pt x="5608" y="10966"/>
                    <a:pt x="5877" y="11024"/>
                    <a:pt x="6145" y="11043"/>
                  </a:cubicBezTo>
                  <a:cubicBezTo>
                    <a:pt x="6280" y="11043"/>
                    <a:pt x="6433" y="11062"/>
                    <a:pt x="6568" y="11062"/>
                  </a:cubicBezTo>
                  <a:cubicBezTo>
                    <a:pt x="6664" y="11062"/>
                    <a:pt x="6760" y="11043"/>
                    <a:pt x="6856" y="11043"/>
                  </a:cubicBezTo>
                  <a:cubicBezTo>
                    <a:pt x="7413" y="11984"/>
                    <a:pt x="8008" y="12887"/>
                    <a:pt x="8719" y="13751"/>
                  </a:cubicBezTo>
                  <a:cubicBezTo>
                    <a:pt x="8968" y="14096"/>
                    <a:pt x="9256" y="14423"/>
                    <a:pt x="9602" y="14749"/>
                  </a:cubicBezTo>
                  <a:cubicBezTo>
                    <a:pt x="9665" y="14802"/>
                    <a:pt x="9746" y="14832"/>
                    <a:pt x="9825" y="14832"/>
                  </a:cubicBezTo>
                  <a:cubicBezTo>
                    <a:pt x="9890" y="14832"/>
                    <a:pt x="9953" y="14812"/>
                    <a:pt x="10005" y="14769"/>
                  </a:cubicBezTo>
                  <a:cubicBezTo>
                    <a:pt x="10082" y="14711"/>
                    <a:pt x="10121" y="14653"/>
                    <a:pt x="10159" y="14557"/>
                  </a:cubicBezTo>
                  <a:cubicBezTo>
                    <a:pt x="10274" y="14423"/>
                    <a:pt x="10274" y="14308"/>
                    <a:pt x="10197" y="14231"/>
                  </a:cubicBezTo>
                  <a:cubicBezTo>
                    <a:pt x="10005" y="14000"/>
                    <a:pt x="9794" y="13751"/>
                    <a:pt x="9602" y="13501"/>
                  </a:cubicBezTo>
                  <a:cubicBezTo>
                    <a:pt x="9410" y="13251"/>
                    <a:pt x="9218" y="12983"/>
                    <a:pt x="9026" y="12752"/>
                  </a:cubicBezTo>
                  <a:cubicBezTo>
                    <a:pt x="8642" y="12253"/>
                    <a:pt x="8277" y="11715"/>
                    <a:pt x="7951" y="11197"/>
                  </a:cubicBezTo>
                  <a:cubicBezTo>
                    <a:pt x="7835" y="11024"/>
                    <a:pt x="7739" y="10851"/>
                    <a:pt x="7643" y="10678"/>
                  </a:cubicBezTo>
                  <a:cubicBezTo>
                    <a:pt x="7662" y="10659"/>
                    <a:pt x="7662" y="10640"/>
                    <a:pt x="7682" y="10621"/>
                  </a:cubicBezTo>
                  <a:cubicBezTo>
                    <a:pt x="7739" y="10563"/>
                    <a:pt x="7758" y="10486"/>
                    <a:pt x="7778" y="10448"/>
                  </a:cubicBezTo>
                  <a:cubicBezTo>
                    <a:pt x="7855" y="10332"/>
                    <a:pt x="7931" y="10179"/>
                    <a:pt x="7989" y="10064"/>
                  </a:cubicBezTo>
                  <a:cubicBezTo>
                    <a:pt x="8143" y="9795"/>
                    <a:pt x="8258" y="9526"/>
                    <a:pt x="8411" y="9238"/>
                  </a:cubicBezTo>
                  <a:cubicBezTo>
                    <a:pt x="8642" y="8700"/>
                    <a:pt x="8834" y="8086"/>
                    <a:pt x="9007" y="7490"/>
                  </a:cubicBezTo>
                  <a:cubicBezTo>
                    <a:pt x="9084" y="7183"/>
                    <a:pt x="9141" y="6895"/>
                    <a:pt x="9218" y="6588"/>
                  </a:cubicBezTo>
                  <a:cubicBezTo>
                    <a:pt x="9295" y="6261"/>
                    <a:pt x="9333" y="5954"/>
                    <a:pt x="9372" y="5666"/>
                  </a:cubicBezTo>
                  <a:cubicBezTo>
                    <a:pt x="9429" y="5071"/>
                    <a:pt x="9506" y="4475"/>
                    <a:pt x="9525" y="3861"/>
                  </a:cubicBezTo>
                  <a:cubicBezTo>
                    <a:pt x="9564" y="3515"/>
                    <a:pt x="9564" y="3170"/>
                    <a:pt x="9525" y="2805"/>
                  </a:cubicBezTo>
                  <a:cubicBezTo>
                    <a:pt x="9525" y="2785"/>
                    <a:pt x="9506" y="2747"/>
                    <a:pt x="9487" y="2747"/>
                  </a:cubicBezTo>
                  <a:cubicBezTo>
                    <a:pt x="9468" y="2747"/>
                    <a:pt x="9410" y="2766"/>
                    <a:pt x="9410" y="2785"/>
                  </a:cubicBezTo>
                  <a:cubicBezTo>
                    <a:pt x="9429" y="3342"/>
                    <a:pt x="9391" y="3899"/>
                    <a:pt x="9333" y="4437"/>
                  </a:cubicBezTo>
                  <a:cubicBezTo>
                    <a:pt x="9295" y="5013"/>
                    <a:pt x="9199" y="5589"/>
                    <a:pt x="9084" y="6165"/>
                  </a:cubicBezTo>
                  <a:cubicBezTo>
                    <a:pt x="8949" y="6703"/>
                    <a:pt x="8815" y="7202"/>
                    <a:pt x="8642" y="7740"/>
                  </a:cubicBezTo>
                  <a:cubicBezTo>
                    <a:pt x="8469" y="8239"/>
                    <a:pt x="8258" y="8719"/>
                    <a:pt x="8027" y="9180"/>
                  </a:cubicBezTo>
                  <a:cubicBezTo>
                    <a:pt x="7893" y="9411"/>
                    <a:pt x="7758" y="9660"/>
                    <a:pt x="7605" y="9872"/>
                  </a:cubicBezTo>
                  <a:cubicBezTo>
                    <a:pt x="7547" y="9968"/>
                    <a:pt x="7470" y="10083"/>
                    <a:pt x="7394" y="10179"/>
                  </a:cubicBezTo>
                  <a:cubicBezTo>
                    <a:pt x="7374" y="10198"/>
                    <a:pt x="7355" y="10236"/>
                    <a:pt x="7355" y="10256"/>
                  </a:cubicBezTo>
                  <a:cubicBezTo>
                    <a:pt x="7202" y="10044"/>
                    <a:pt x="7086" y="9814"/>
                    <a:pt x="6933" y="9584"/>
                  </a:cubicBezTo>
                  <a:cubicBezTo>
                    <a:pt x="6625" y="9027"/>
                    <a:pt x="6299" y="8470"/>
                    <a:pt x="5973" y="7932"/>
                  </a:cubicBezTo>
                  <a:cubicBezTo>
                    <a:pt x="5877" y="7778"/>
                    <a:pt x="5819" y="7606"/>
                    <a:pt x="5723" y="7471"/>
                  </a:cubicBezTo>
                  <a:lnTo>
                    <a:pt x="5781" y="7106"/>
                  </a:lnTo>
                  <a:cubicBezTo>
                    <a:pt x="5819" y="6972"/>
                    <a:pt x="5838" y="6818"/>
                    <a:pt x="5857" y="6645"/>
                  </a:cubicBezTo>
                  <a:cubicBezTo>
                    <a:pt x="5915" y="6338"/>
                    <a:pt x="5934" y="6050"/>
                    <a:pt x="5953" y="5743"/>
                  </a:cubicBezTo>
                  <a:cubicBezTo>
                    <a:pt x="5973" y="5455"/>
                    <a:pt x="5973" y="5148"/>
                    <a:pt x="5973" y="4859"/>
                  </a:cubicBezTo>
                  <a:cubicBezTo>
                    <a:pt x="5973" y="4533"/>
                    <a:pt x="5953" y="4226"/>
                    <a:pt x="5934" y="3918"/>
                  </a:cubicBezTo>
                  <a:cubicBezTo>
                    <a:pt x="5877" y="3323"/>
                    <a:pt x="5781" y="2709"/>
                    <a:pt x="5665" y="2113"/>
                  </a:cubicBezTo>
                  <a:cubicBezTo>
                    <a:pt x="5550" y="1537"/>
                    <a:pt x="5377" y="961"/>
                    <a:pt x="5185" y="385"/>
                  </a:cubicBezTo>
                  <a:cubicBezTo>
                    <a:pt x="5185" y="366"/>
                    <a:pt x="5166" y="366"/>
                    <a:pt x="5128" y="366"/>
                  </a:cubicBezTo>
                  <a:cubicBezTo>
                    <a:pt x="5089" y="366"/>
                    <a:pt x="5070" y="385"/>
                    <a:pt x="5070" y="443"/>
                  </a:cubicBezTo>
                  <a:cubicBezTo>
                    <a:pt x="5396" y="1441"/>
                    <a:pt x="5588" y="2517"/>
                    <a:pt x="5665" y="3611"/>
                  </a:cubicBezTo>
                  <a:lnTo>
                    <a:pt x="5665" y="3573"/>
                  </a:lnTo>
                  <a:lnTo>
                    <a:pt x="5665" y="3573"/>
                  </a:lnTo>
                  <a:cubicBezTo>
                    <a:pt x="5685" y="4091"/>
                    <a:pt x="5685" y="4571"/>
                    <a:pt x="5646" y="5071"/>
                  </a:cubicBezTo>
                  <a:lnTo>
                    <a:pt x="5569" y="5781"/>
                  </a:lnTo>
                  <a:cubicBezTo>
                    <a:pt x="5550" y="6031"/>
                    <a:pt x="5492" y="6242"/>
                    <a:pt x="5454" y="6492"/>
                  </a:cubicBezTo>
                  <a:cubicBezTo>
                    <a:pt x="5435" y="6626"/>
                    <a:pt x="5377" y="6741"/>
                    <a:pt x="5358" y="6895"/>
                  </a:cubicBezTo>
                  <a:cubicBezTo>
                    <a:pt x="5243" y="6703"/>
                    <a:pt x="5147" y="6511"/>
                    <a:pt x="5012" y="6319"/>
                  </a:cubicBezTo>
                  <a:cubicBezTo>
                    <a:pt x="4705" y="5762"/>
                    <a:pt x="4379" y="5205"/>
                    <a:pt x="4033" y="4687"/>
                  </a:cubicBezTo>
                  <a:cubicBezTo>
                    <a:pt x="3707" y="4149"/>
                    <a:pt x="3342" y="3630"/>
                    <a:pt x="2977" y="3093"/>
                  </a:cubicBezTo>
                  <a:cubicBezTo>
                    <a:pt x="2881" y="2958"/>
                    <a:pt x="2785" y="2843"/>
                    <a:pt x="2689" y="2689"/>
                  </a:cubicBezTo>
                  <a:cubicBezTo>
                    <a:pt x="2708" y="2670"/>
                    <a:pt x="2746" y="2613"/>
                    <a:pt x="2708" y="2574"/>
                  </a:cubicBezTo>
                  <a:cubicBezTo>
                    <a:pt x="2689" y="2478"/>
                    <a:pt x="2670" y="2382"/>
                    <a:pt x="2612" y="2286"/>
                  </a:cubicBezTo>
                  <a:cubicBezTo>
                    <a:pt x="2593" y="2171"/>
                    <a:pt x="2554" y="2075"/>
                    <a:pt x="2516" y="1941"/>
                  </a:cubicBezTo>
                  <a:cubicBezTo>
                    <a:pt x="2458" y="1748"/>
                    <a:pt x="2381" y="1537"/>
                    <a:pt x="2305" y="1345"/>
                  </a:cubicBezTo>
                  <a:cubicBezTo>
                    <a:pt x="2170" y="961"/>
                    <a:pt x="1978" y="577"/>
                    <a:pt x="1748" y="212"/>
                  </a:cubicBezTo>
                  <a:cubicBezTo>
                    <a:pt x="1748" y="193"/>
                    <a:pt x="1729" y="193"/>
                    <a:pt x="1709" y="193"/>
                  </a:cubicBezTo>
                  <a:lnTo>
                    <a:pt x="1690" y="193"/>
                  </a:lnTo>
                  <a:cubicBezTo>
                    <a:pt x="1652" y="212"/>
                    <a:pt x="1652" y="251"/>
                    <a:pt x="1652" y="270"/>
                  </a:cubicBezTo>
                  <a:cubicBezTo>
                    <a:pt x="1748" y="404"/>
                    <a:pt x="1825" y="558"/>
                    <a:pt x="1901" y="692"/>
                  </a:cubicBezTo>
                  <a:cubicBezTo>
                    <a:pt x="1978" y="846"/>
                    <a:pt x="2017" y="980"/>
                    <a:pt x="2093" y="1134"/>
                  </a:cubicBezTo>
                  <a:cubicBezTo>
                    <a:pt x="2132" y="1307"/>
                    <a:pt x="2209" y="1441"/>
                    <a:pt x="2266" y="1614"/>
                  </a:cubicBezTo>
                  <a:cubicBezTo>
                    <a:pt x="2305" y="1787"/>
                    <a:pt x="2362" y="1941"/>
                    <a:pt x="2381" y="2113"/>
                  </a:cubicBezTo>
                  <a:cubicBezTo>
                    <a:pt x="2401" y="2190"/>
                    <a:pt x="2401" y="2267"/>
                    <a:pt x="2420" y="2325"/>
                  </a:cubicBezTo>
                  <a:cubicBezTo>
                    <a:pt x="2228" y="2056"/>
                    <a:pt x="2017" y="1806"/>
                    <a:pt x="1825" y="1556"/>
                  </a:cubicBezTo>
                  <a:cubicBezTo>
                    <a:pt x="1402" y="1038"/>
                    <a:pt x="922" y="500"/>
                    <a:pt x="442" y="20"/>
                  </a:cubicBezTo>
                  <a:cubicBezTo>
                    <a:pt x="442" y="20"/>
                    <a:pt x="404" y="1"/>
                    <a:pt x="384" y="1"/>
                  </a:cubicBez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rot="10800000">
              <a:off x="1474830" y="650000"/>
              <a:ext cx="21481" cy="21561"/>
            </a:xfrm>
            <a:custGeom>
              <a:avLst/>
              <a:gdLst/>
              <a:ahLst/>
              <a:cxnLst/>
              <a:rect l="l" t="t" r="r" b="b"/>
              <a:pathLst>
                <a:path w="269" h="270" extrusionOk="0">
                  <a:moveTo>
                    <a:pt x="115" y="1"/>
                  </a:moveTo>
                  <a:cubicBezTo>
                    <a:pt x="96" y="1"/>
                    <a:pt x="58" y="20"/>
                    <a:pt x="19" y="59"/>
                  </a:cubicBezTo>
                  <a:cubicBezTo>
                    <a:pt x="0" y="78"/>
                    <a:pt x="0" y="116"/>
                    <a:pt x="0" y="155"/>
                  </a:cubicBezTo>
                  <a:cubicBezTo>
                    <a:pt x="0" y="193"/>
                    <a:pt x="19" y="212"/>
                    <a:pt x="58" y="251"/>
                  </a:cubicBezTo>
                  <a:cubicBezTo>
                    <a:pt x="77" y="270"/>
                    <a:pt x="115" y="270"/>
                    <a:pt x="154" y="270"/>
                  </a:cubicBezTo>
                  <a:cubicBezTo>
                    <a:pt x="173" y="270"/>
                    <a:pt x="211" y="251"/>
                    <a:pt x="250" y="212"/>
                  </a:cubicBezTo>
                  <a:cubicBezTo>
                    <a:pt x="269" y="193"/>
                    <a:pt x="269" y="155"/>
                    <a:pt x="269" y="116"/>
                  </a:cubicBezTo>
                  <a:cubicBezTo>
                    <a:pt x="269" y="78"/>
                    <a:pt x="250" y="59"/>
                    <a:pt x="211" y="20"/>
                  </a:cubicBezTo>
                  <a:cubicBezTo>
                    <a:pt x="192" y="1"/>
                    <a:pt x="15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rot="10800000">
              <a:off x="1499346" y="702145"/>
              <a:ext cx="19964" cy="18447"/>
            </a:xfrm>
            <a:custGeom>
              <a:avLst/>
              <a:gdLst/>
              <a:ahLst/>
              <a:cxnLst/>
              <a:rect l="l" t="t" r="r" b="b"/>
              <a:pathLst>
                <a:path w="250" h="231" extrusionOk="0">
                  <a:moveTo>
                    <a:pt x="96" y="0"/>
                  </a:moveTo>
                  <a:cubicBezTo>
                    <a:pt x="77" y="0"/>
                    <a:pt x="58" y="20"/>
                    <a:pt x="19" y="39"/>
                  </a:cubicBezTo>
                  <a:cubicBezTo>
                    <a:pt x="0" y="58"/>
                    <a:pt x="0" y="96"/>
                    <a:pt x="0" y="135"/>
                  </a:cubicBezTo>
                  <a:cubicBezTo>
                    <a:pt x="0" y="154"/>
                    <a:pt x="19" y="212"/>
                    <a:pt x="58" y="212"/>
                  </a:cubicBezTo>
                  <a:cubicBezTo>
                    <a:pt x="77" y="231"/>
                    <a:pt x="96" y="231"/>
                    <a:pt x="154" y="231"/>
                  </a:cubicBezTo>
                  <a:cubicBezTo>
                    <a:pt x="173" y="231"/>
                    <a:pt x="211" y="212"/>
                    <a:pt x="211" y="192"/>
                  </a:cubicBezTo>
                  <a:cubicBezTo>
                    <a:pt x="250" y="154"/>
                    <a:pt x="250" y="135"/>
                    <a:pt x="250" y="96"/>
                  </a:cubicBezTo>
                  <a:cubicBezTo>
                    <a:pt x="250" y="58"/>
                    <a:pt x="211" y="20"/>
                    <a:pt x="192" y="20"/>
                  </a:cubicBezTo>
                  <a:cubicBezTo>
                    <a:pt x="173" y="0"/>
                    <a:pt x="135"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rot="10800000">
              <a:off x="1473233" y="705180"/>
              <a:ext cx="10860" cy="13016"/>
            </a:xfrm>
            <a:custGeom>
              <a:avLst/>
              <a:gdLst/>
              <a:ahLst/>
              <a:cxnLst/>
              <a:rect l="l" t="t" r="r" b="b"/>
              <a:pathLst>
                <a:path w="136" h="163" extrusionOk="0">
                  <a:moveTo>
                    <a:pt x="42" y="1"/>
                  </a:moveTo>
                  <a:cubicBezTo>
                    <a:pt x="30" y="1"/>
                    <a:pt x="20" y="14"/>
                    <a:pt x="20" y="28"/>
                  </a:cubicBezTo>
                  <a:cubicBezTo>
                    <a:pt x="20" y="66"/>
                    <a:pt x="1" y="66"/>
                    <a:pt x="1" y="86"/>
                  </a:cubicBezTo>
                  <a:cubicBezTo>
                    <a:pt x="1" y="105"/>
                    <a:pt x="1" y="105"/>
                    <a:pt x="20" y="124"/>
                  </a:cubicBezTo>
                  <a:cubicBezTo>
                    <a:pt x="39" y="124"/>
                    <a:pt x="39" y="162"/>
                    <a:pt x="58" y="162"/>
                  </a:cubicBezTo>
                  <a:cubicBezTo>
                    <a:pt x="97" y="162"/>
                    <a:pt x="97" y="162"/>
                    <a:pt x="116" y="124"/>
                  </a:cubicBezTo>
                  <a:cubicBezTo>
                    <a:pt x="116" y="105"/>
                    <a:pt x="135" y="105"/>
                    <a:pt x="135" y="86"/>
                  </a:cubicBezTo>
                  <a:cubicBezTo>
                    <a:pt x="135" y="66"/>
                    <a:pt x="135" y="66"/>
                    <a:pt x="116" y="28"/>
                  </a:cubicBezTo>
                  <a:cubicBezTo>
                    <a:pt x="97" y="9"/>
                    <a:pt x="97" y="9"/>
                    <a:pt x="58" y="9"/>
                  </a:cubicBezTo>
                  <a:cubicBezTo>
                    <a:pt x="53" y="3"/>
                    <a:pt x="47" y="1"/>
                    <a:pt x="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rot="10800000">
              <a:off x="1482496" y="740475"/>
              <a:ext cx="13815" cy="13895"/>
            </a:xfrm>
            <a:custGeom>
              <a:avLst/>
              <a:gdLst/>
              <a:ahLst/>
              <a:cxnLst/>
              <a:rect l="l" t="t" r="r" b="b"/>
              <a:pathLst>
                <a:path w="173" h="174" extrusionOk="0">
                  <a:moveTo>
                    <a:pt x="77" y="1"/>
                  </a:moveTo>
                  <a:cubicBezTo>
                    <a:pt x="77" y="1"/>
                    <a:pt x="58" y="39"/>
                    <a:pt x="19" y="39"/>
                  </a:cubicBezTo>
                  <a:cubicBezTo>
                    <a:pt x="0" y="59"/>
                    <a:pt x="0" y="78"/>
                    <a:pt x="0" y="97"/>
                  </a:cubicBezTo>
                  <a:cubicBezTo>
                    <a:pt x="0" y="135"/>
                    <a:pt x="19" y="155"/>
                    <a:pt x="19" y="155"/>
                  </a:cubicBezTo>
                  <a:cubicBezTo>
                    <a:pt x="58" y="174"/>
                    <a:pt x="77" y="174"/>
                    <a:pt x="96" y="174"/>
                  </a:cubicBezTo>
                  <a:cubicBezTo>
                    <a:pt x="115" y="174"/>
                    <a:pt x="154" y="155"/>
                    <a:pt x="154" y="155"/>
                  </a:cubicBezTo>
                  <a:cubicBezTo>
                    <a:pt x="173" y="135"/>
                    <a:pt x="173" y="97"/>
                    <a:pt x="173" y="78"/>
                  </a:cubicBezTo>
                  <a:cubicBezTo>
                    <a:pt x="173" y="59"/>
                    <a:pt x="154" y="39"/>
                    <a:pt x="154" y="39"/>
                  </a:cubicBezTo>
                  <a:cubicBezTo>
                    <a:pt x="115"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rot="10800000">
              <a:off x="1413423" y="577892"/>
              <a:ext cx="21561" cy="20044"/>
            </a:xfrm>
            <a:custGeom>
              <a:avLst/>
              <a:gdLst/>
              <a:ahLst/>
              <a:cxnLst/>
              <a:rect l="l" t="t" r="r" b="b"/>
              <a:pathLst>
                <a:path w="270" h="251" extrusionOk="0">
                  <a:moveTo>
                    <a:pt x="116" y="1"/>
                  </a:moveTo>
                  <a:cubicBezTo>
                    <a:pt x="77" y="1"/>
                    <a:pt x="19" y="20"/>
                    <a:pt x="19" y="39"/>
                  </a:cubicBezTo>
                  <a:cubicBezTo>
                    <a:pt x="0" y="58"/>
                    <a:pt x="0" y="116"/>
                    <a:pt x="0" y="135"/>
                  </a:cubicBezTo>
                  <a:cubicBezTo>
                    <a:pt x="0" y="154"/>
                    <a:pt x="19" y="212"/>
                    <a:pt x="58" y="231"/>
                  </a:cubicBezTo>
                  <a:cubicBezTo>
                    <a:pt x="77" y="250"/>
                    <a:pt x="96" y="250"/>
                    <a:pt x="154" y="250"/>
                  </a:cubicBezTo>
                  <a:cubicBezTo>
                    <a:pt x="173" y="250"/>
                    <a:pt x="212" y="231"/>
                    <a:pt x="250" y="212"/>
                  </a:cubicBezTo>
                  <a:cubicBezTo>
                    <a:pt x="269" y="193"/>
                    <a:pt x="269" y="135"/>
                    <a:pt x="269" y="116"/>
                  </a:cubicBezTo>
                  <a:cubicBezTo>
                    <a:pt x="269" y="97"/>
                    <a:pt x="250" y="39"/>
                    <a:pt x="212" y="20"/>
                  </a:cubicBezTo>
                  <a:cubicBezTo>
                    <a:pt x="192" y="1"/>
                    <a:pt x="173"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rot="10800000">
              <a:off x="1450235" y="355577"/>
              <a:ext cx="18526" cy="18447"/>
            </a:xfrm>
            <a:custGeom>
              <a:avLst/>
              <a:gdLst/>
              <a:ahLst/>
              <a:cxnLst/>
              <a:rect l="l" t="t" r="r" b="b"/>
              <a:pathLst>
                <a:path w="232" h="231" extrusionOk="0">
                  <a:moveTo>
                    <a:pt x="97" y="0"/>
                  </a:moveTo>
                  <a:cubicBezTo>
                    <a:pt x="58" y="0"/>
                    <a:pt x="39" y="20"/>
                    <a:pt x="20" y="39"/>
                  </a:cubicBezTo>
                  <a:cubicBezTo>
                    <a:pt x="1" y="77"/>
                    <a:pt x="1" y="96"/>
                    <a:pt x="1" y="135"/>
                  </a:cubicBezTo>
                  <a:cubicBezTo>
                    <a:pt x="1" y="173"/>
                    <a:pt x="20" y="192"/>
                    <a:pt x="39" y="212"/>
                  </a:cubicBezTo>
                  <a:cubicBezTo>
                    <a:pt x="58" y="231"/>
                    <a:pt x="97" y="231"/>
                    <a:pt x="135" y="231"/>
                  </a:cubicBezTo>
                  <a:cubicBezTo>
                    <a:pt x="154" y="231"/>
                    <a:pt x="212" y="212"/>
                    <a:pt x="212" y="192"/>
                  </a:cubicBezTo>
                  <a:cubicBezTo>
                    <a:pt x="231" y="173"/>
                    <a:pt x="231" y="135"/>
                    <a:pt x="231" y="96"/>
                  </a:cubicBezTo>
                  <a:cubicBezTo>
                    <a:pt x="231" y="77"/>
                    <a:pt x="212" y="39"/>
                    <a:pt x="193" y="20"/>
                  </a:cubicBezTo>
                  <a:cubicBezTo>
                    <a:pt x="154" y="0"/>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rot="10800000">
              <a:off x="1476348" y="400056"/>
              <a:ext cx="15412" cy="15172"/>
            </a:xfrm>
            <a:custGeom>
              <a:avLst/>
              <a:gdLst/>
              <a:ahLst/>
              <a:cxnLst/>
              <a:rect l="l" t="t" r="r" b="b"/>
              <a:pathLst>
                <a:path w="193" h="190" extrusionOk="0">
                  <a:moveTo>
                    <a:pt x="66" y="1"/>
                  </a:moveTo>
                  <a:cubicBezTo>
                    <a:pt x="46" y="1"/>
                    <a:pt x="33" y="23"/>
                    <a:pt x="20" y="36"/>
                  </a:cubicBezTo>
                  <a:cubicBezTo>
                    <a:pt x="1" y="56"/>
                    <a:pt x="1" y="75"/>
                    <a:pt x="1" y="113"/>
                  </a:cubicBezTo>
                  <a:cubicBezTo>
                    <a:pt x="1" y="132"/>
                    <a:pt x="20" y="152"/>
                    <a:pt x="20" y="171"/>
                  </a:cubicBezTo>
                  <a:cubicBezTo>
                    <a:pt x="39" y="190"/>
                    <a:pt x="58" y="190"/>
                    <a:pt x="97" y="190"/>
                  </a:cubicBezTo>
                  <a:cubicBezTo>
                    <a:pt x="116" y="190"/>
                    <a:pt x="135" y="171"/>
                    <a:pt x="154" y="171"/>
                  </a:cubicBezTo>
                  <a:cubicBezTo>
                    <a:pt x="193" y="152"/>
                    <a:pt x="193" y="132"/>
                    <a:pt x="193" y="113"/>
                  </a:cubicBezTo>
                  <a:cubicBezTo>
                    <a:pt x="193" y="75"/>
                    <a:pt x="154" y="56"/>
                    <a:pt x="154" y="36"/>
                  </a:cubicBezTo>
                  <a:cubicBezTo>
                    <a:pt x="135" y="17"/>
                    <a:pt x="116" y="17"/>
                    <a:pt x="97" y="17"/>
                  </a:cubicBezTo>
                  <a:cubicBezTo>
                    <a:pt x="85" y="5"/>
                    <a:pt x="75" y="1"/>
                    <a:pt x="6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rot="10800000">
              <a:off x="1445684" y="424571"/>
              <a:ext cx="13815" cy="12298"/>
            </a:xfrm>
            <a:custGeom>
              <a:avLst/>
              <a:gdLst/>
              <a:ahLst/>
              <a:cxnLst/>
              <a:rect l="l" t="t" r="r" b="b"/>
              <a:pathLst>
                <a:path w="173" h="154" extrusionOk="0">
                  <a:moveTo>
                    <a:pt x="77" y="0"/>
                  </a:moveTo>
                  <a:cubicBezTo>
                    <a:pt x="77" y="0"/>
                    <a:pt x="38" y="19"/>
                    <a:pt x="19" y="19"/>
                  </a:cubicBezTo>
                  <a:cubicBezTo>
                    <a:pt x="0" y="38"/>
                    <a:pt x="0" y="58"/>
                    <a:pt x="0" y="77"/>
                  </a:cubicBezTo>
                  <a:cubicBezTo>
                    <a:pt x="0" y="115"/>
                    <a:pt x="19" y="134"/>
                    <a:pt x="19" y="134"/>
                  </a:cubicBezTo>
                  <a:cubicBezTo>
                    <a:pt x="38" y="154"/>
                    <a:pt x="77" y="154"/>
                    <a:pt x="96" y="154"/>
                  </a:cubicBezTo>
                  <a:cubicBezTo>
                    <a:pt x="115" y="154"/>
                    <a:pt x="134" y="134"/>
                    <a:pt x="134" y="134"/>
                  </a:cubicBezTo>
                  <a:cubicBezTo>
                    <a:pt x="173" y="115"/>
                    <a:pt x="173" y="77"/>
                    <a:pt x="173" y="58"/>
                  </a:cubicBezTo>
                  <a:cubicBezTo>
                    <a:pt x="173" y="38"/>
                    <a:pt x="134" y="19"/>
                    <a:pt x="134" y="19"/>
                  </a:cubicBezTo>
                  <a:cubicBezTo>
                    <a:pt x="115" y="0"/>
                    <a:pt x="96"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rot="10800000">
              <a:off x="1427237" y="326430"/>
              <a:ext cx="10860" cy="10780"/>
            </a:xfrm>
            <a:custGeom>
              <a:avLst/>
              <a:gdLst/>
              <a:ahLst/>
              <a:cxnLst/>
              <a:rect l="l" t="t" r="r" b="b"/>
              <a:pathLst>
                <a:path w="136" h="135" extrusionOk="0">
                  <a:moveTo>
                    <a:pt x="58" y="0"/>
                  </a:moveTo>
                  <a:cubicBezTo>
                    <a:pt x="39" y="0"/>
                    <a:pt x="20" y="19"/>
                    <a:pt x="20" y="19"/>
                  </a:cubicBezTo>
                  <a:cubicBezTo>
                    <a:pt x="1" y="39"/>
                    <a:pt x="1" y="39"/>
                    <a:pt x="1" y="58"/>
                  </a:cubicBezTo>
                  <a:cubicBezTo>
                    <a:pt x="1" y="96"/>
                    <a:pt x="20" y="116"/>
                    <a:pt x="20" y="116"/>
                  </a:cubicBezTo>
                  <a:cubicBezTo>
                    <a:pt x="39" y="135"/>
                    <a:pt x="39" y="135"/>
                    <a:pt x="58" y="135"/>
                  </a:cubicBezTo>
                  <a:cubicBezTo>
                    <a:pt x="97" y="135"/>
                    <a:pt x="116" y="116"/>
                    <a:pt x="116" y="116"/>
                  </a:cubicBezTo>
                  <a:cubicBezTo>
                    <a:pt x="135" y="96"/>
                    <a:pt x="135" y="96"/>
                    <a:pt x="135" y="58"/>
                  </a:cubicBezTo>
                  <a:cubicBezTo>
                    <a:pt x="135" y="39"/>
                    <a:pt x="116" y="19"/>
                    <a:pt x="116" y="19"/>
                  </a:cubicBezTo>
                  <a:cubicBezTo>
                    <a:pt x="97" y="0"/>
                    <a:pt x="97" y="0"/>
                    <a:pt x="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rot="10800000">
              <a:off x="1356726" y="281951"/>
              <a:ext cx="19964" cy="21561"/>
            </a:xfrm>
            <a:custGeom>
              <a:avLst/>
              <a:gdLst/>
              <a:ahLst/>
              <a:cxnLst/>
              <a:rect l="l" t="t" r="r" b="b"/>
              <a:pathLst>
                <a:path w="250" h="270" extrusionOk="0">
                  <a:moveTo>
                    <a:pt x="115" y="1"/>
                  </a:moveTo>
                  <a:cubicBezTo>
                    <a:pt x="58" y="1"/>
                    <a:pt x="19" y="20"/>
                    <a:pt x="19" y="58"/>
                  </a:cubicBezTo>
                  <a:cubicBezTo>
                    <a:pt x="0" y="78"/>
                    <a:pt x="0" y="116"/>
                    <a:pt x="0" y="154"/>
                  </a:cubicBezTo>
                  <a:cubicBezTo>
                    <a:pt x="0" y="193"/>
                    <a:pt x="19" y="212"/>
                    <a:pt x="38" y="250"/>
                  </a:cubicBezTo>
                  <a:cubicBezTo>
                    <a:pt x="58" y="270"/>
                    <a:pt x="115" y="270"/>
                    <a:pt x="134" y="270"/>
                  </a:cubicBezTo>
                  <a:cubicBezTo>
                    <a:pt x="154" y="270"/>
                    <a:pt x="211" y="250"/>
                    <a:pt x="230" y="212"/>
                  </a:cubicBezTo>
                  <a:cubicBezTo>
                    <a:pt x="250" y="193"/>
                    <a:pt x="250" y="154"/>
                    <a:pt x="250" y="116"/>
                  </a:cubicBezTo>
                  <a:cubicBezTo>
                    <a:pt x="250" y="78"/>
                    <a:pt x="230" y="58"/>
                    <a:pt x="211" y="20"/>
                  </a:cubicBezTo>
                  <a:cubicBezTo>
                    <a:pt x="192" y="1"/>
                    <a:pt x="13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rot="10800000">
              <a:off x="1464050" y="1011901"/>
              <a:ext cx="26192" cy="23078"/>
            </a:xfrm>
            <a:custGeom>
              <a:avLst/>
              <a:gdLst/>
              <a:ahLst/>
              <a:cxnLst/>
              <a:rect l="l" t="t" r="r" b="b"/>
              <a:pathLst>
                <a:path w="328" h="289" extrusionOk="0">
                  <a:moveTo>
                    <a:pt x="135" y="1"/>
                  </a:moveTo>
                  <a:cubicBezTo>
                    <a:pt x="116" y="1"/>
                    <a:pt x="78" y="20"/>
                    <a:pt x="39" y="39"/>
                  </a:cubicBezTo>
                  <a:cubicBezTo>
                    <a:pt x="20" y="58"/>
                    <a:pt x="1" y="116"/>
                    <a:pt x="20" y="154"/>
                  </a:cubicBezTo>
                  <a:cubicBezTo>
                    <a:pt x="20" y="212"/>
                    <a:pt x="39" y="231"/>
                    <a:pt x="78" y="250"/>
                  </a:cubicBezTo>
                  <a:cubicBezTo>
                    <a:pt x="97" y="289"/>
                    <a:pt x="135" y="289"/>
                    <a:pt x="193" y="289"/>
                  </a:cubicBezTo>
                  <a:cubicBezTo>
                    <a:pt x="231" y="289"/>
                    <a:pt x="270" y="250"/>
                    <a:pt x="289" y="231"/>
                  </a:cubicBezTo>
                  <a:cubicBezTo>
                    <a:pt x="308" y="212"/>
                    <a:pt x="327" y="154"/>
                    <a:pt x="308" y="116"/>
                  </a:cubicBezTo>
                  <a:cubicBezTo>
                    <a:pt x="308" y="58"/>
                    <a:pt x="289" y="39"/>
                    <a:pt x="270" y="20"/>
                  </a:cubicBezTo>
                  <a:cubicBezTo>
                    <a:pt x="231" y="1"/>
                    <a:pt x="193"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rot="10800000">
              <a:off x="1473233" y="1077860"/>
              <a:ext cx="21561" cy="21481"/>
            </a:xfrm>
            <a:custGeom>
              <a:avLst/>
              <a:gdLst/>
              <a:ahLst/>
              <a:cxnLst/>
              <a:rect l="l" t="t" r="r" b="b"/>
              <a:pathLst>
                <a:path w="270" h="269" extrusionOk="0">
                  <a:moveTo>
                    <a:pt x="135" y="0"/>
                  </a:moveTo>
                  <a:cubicBezTo>
                    <a:pt x="77" y="0"/>
                    <a:pt x="39" y="38"/>
                    <a:pt x="39" y="58"/>
                  </a:cubicBezTo>
                  <a:cubicBezTo>
                    <a:pt x="0" y="77"/>
                    <a:pt x="0" y="135"/>
                    <a:pt x="0" y="154"/>
                  </a:cubicBezTo>
                  <a:cubicBezTo>
                    <a:pt x="0" y="192"/>
                    <a:pt x="39" y="211"/>
                    <a:pt x="58" y="250"/>
                  </a:cubicBezTo>
                  <a:cubicBezTo>
                    <a:pt x="77" y="269"/>
                    <a:pt x="135" y="269"/>
                    <a:pt x="154" y="269"/>
                  </a:cubicBezTo>
                  <a:cubicBezTo>
                    <a:pt x="173" y="269"/>
                    <a:pt x="231" y="250"/>
                    <a:pt x="250" y="211"/>
                  </a:cubicBezTo>
                  <a:cubicBezTo>
                    <a:pt x="269" y="192"/>
                    <a:pt x="269" y="154"/>
                    <a:pt x="269" y="135"/>
                  </a:cubicBezTo>
                  <a:cubicBezTo>
                    <a:pt x="269" y="77"/>
                    <a:pt x="250" y="58"/>
                    <a:pt x="231" y="38"/>
                  </a:cubicBezTo>
                  <a:cubicBezTo>
                    <a:pt x="192" y="0"/>
                    <a:pt x="154"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rot="10800000">
              <a:off x="1453350" y="1050231"/>
              <a:ext cx="12298" cy="12378"/>
            </a:xfrm>
            <a:custGeom>
              <a:avLst/>
              <a:gdLst/>
              <a:ahLst/>
              <a:cxnLst/>
              <a:rect l="l" t="t" r="r" b="b"/>
              <a:pathLst>
                <a:path w="154" h="155" extrusionOk="0">
                  <a:moveTo>
                    <a:pt x="77" y="1"/>
                  </a:moveTo>
                  <a:cubicBezTo>
                    <a:pt x="58" y="1"/>
                    <a:pt x="19" y="1"/>
                    <a:pt x="19" y="20"/>
                  </a:cubicBezTo>
                  <a:cubicBezTo>
                    <a:pt x="19" y="59"/>
                    <a:pt x="0" y="59"/>
                    <a:pt x="0" y="78"/>
                  </a:cubicBezTo>
                  <a:cubicBezTo>
                    <a:pt x="0" y="97"/>
                    <a:pt x="0" y="97"/>
                    <a:pt x="19" y="116"/>
                  </a:cubicBezTo>
                  <a:cubicBezTo>
                    <a:pt x="58" y="155"/>
                    <a:pt x="58" y="155"/>
                    <a:pt x="77" y="155"/>
                  </a:cubicBezTo>
                  <a:cubicBezTo>
                    <a:pt x="96" y="155"/>
                    <a:pt x="115" y="116"/>
                    <a:pt x="115" y="116"/>
                  </a:cubicBezTo>
                  <a:cubicBezTo>
                    <a:pt x="115" y="97"/>
                    <a:pt x="154" y="97"/>
                    <a:pt x="154" y="78"/>
                  </a:cubicBezTo>
                  <a:cubicBezTo>
                    <a:pt x="154" y="59"/>
                    <a:pt x="115" y="59"/>
                    <a:pt x="115"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rot="10800000">
              <a:off x="1413423" y="893796"/>
              <a:ext cx="21561" cy="21561"/>
            </a:xfrm>
            <a:custGeom>
              <a:avLst/>
              <a:gdLst/>
              <a:ahLst/>
              <a:cxnLst/>
              <a:rect l="l" t="t" r="r" b="b"/>
              <a:pathLst>
                <a:path w="270" h="270" extrusionOk="0">
                  <a:moveTo>
                    <a:pt x="116" y="1"/>
                  </a:moveTo>
                  <a:cubicBezTo>
                    <a:pt x="77" y="1"/>
                    <a:pt x="58" y="39"/>
                    <a:pt x="19" y="58"/>
                  </a:cubicBezTo>
                  <a:cubicBezTo>
                    <a:pt x="0" y="77"/>
                    <a:pt x="0" y="135"/>
                    <a:pt x="0" y="154"/>
                  </a:cubicBezTo>
                  <a:cubicBezTo>
                    <a:pt x="0" y="193"/>
                    <a:pt x="19" y="231"/>
                    <a:pt x="58" y="250"/>
                  </a:cubicBezTo>
                  <a:cubicBezTo>
                    <a:pt x="77" y="269"/>
                    <a:pt x="116" y="269"/>
                    <a:pt x="154" y="269"/>
                  </a:cubicBezTo>
                  <a:cubicBezTo>
                    <a:pt x="173" y="269"/>
                    <a:pt x="212" y="250"/>
                    <a:pt x="250" y="231"/>
                  </a:cubicBezTo>
                  <a:cubicBezTo>
                    <a:pt x="269" y="193"/>
                    <a:pt x="269" y="154"/>
                    <a:pt x="269" y="135"/>
                  </a:cubicBezTo>
                  <a:cubicBezTo>
                    <a:pt x="269" y="77"/>
                    <a:pt x="250" y="58"/>
                    <a:pt x="212" y="39"/>
                  </a:cubicBezTo>
                  <a:cubicBezTo>
                    <a:pt x="192" y="1"/>
                    <a:pt x="154"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rot="10800000">
              <a:off x="1312247" y="764991"/>
              <a:ext cx="29227" cy="29227"/>
            </a:xfrm>
            <a:custGeom>
              <a:avLst/>
              <a:gdLst/>
              <a:ahLst/>
              <a:cxnLst/>
              <a:rect l="l" t="t" r="r" b="b"/>
              <a:pathLst>
                <a:path w="366" h="366" extrusionOk="0">
                  <a:moveTo>
                    <a:pt x="174" y="1"/>
                  </a:moveTo>
                  <a:cubicBezTo>
                    <a:pt x="135" y="1"/>
                    <a:pt x="78" y="58"/>
                    <a:pt x="58" y="77"/>
                  </a:cubicBezTo>
                  <a:cubicBezTo>
                    <a:pt x="39" y="116"/>
                    <a:pt x="1" y="154"/>
                    <a:pt x="1" y="193"/>
                  </a:cubicBezTo>
                  <a:cubicBezTo>
                    <a:pt x="1" y="250"/>
                    <a:pt x="39" y="289"/>
                    <a:pt x="78" y="308"/>
                  </a:cubicBezTo>
                  <a:cubicBezTo>
                    <a:pt x="135" y="346"/>
                    <a:pt x="154" y="365"/>
                    <a:pt x="193" y="365"/>
                  </a:cubicBezTo>
                  <a:cubicBezTo>
                    <a:pt x="250" y="365"/>
                    <a:pt x="289" y="346"/>
                    <a:pt x="308" y="289"/>
                  </a:cubicBezTo>
                  <a:cubicBezTo>
                    <a:pt x="346" y="250"/>
                    <a:pt x="366" y="212"/>
                    <a:pt x="366" y="173"/>
                  </a:cubicBezTo>
                  <a:cubicBezTo>
                    <a:pt x="366" y="116"/>
                    <a:pt x="346" y="77"/>
                    <a:pt x="289" y="58"/>
                  </a:cubicBezTo>
                  <a:cubicBezTo>
                    <a:pt x="250" y="20"/>
                    <a:pt x="231" y="1"/>
                    <a:pt x="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4"/>
            <p:cNvSpPr/>
            <p:nvPr/>
          </p:nvSpPr>
          <p:spPr>
            <a:xfrm rot="10800000">
              <a:off x="1358243" y="840134"/>
              <a:ext cx="26113" cy="23078"/>
            </a:xfrm>
            <a:custGeom>
              <a:avLst/>
              <a:gdLst/>
              <a:ahLst/>
              <a:cxnLst/>
              <a:rect l="l" t="t" r="r" b="b"/>
              <a:pathLst>
                <a:path w="327" h="289" extrusionOk="0">
                  <a:moveTo>
                    <a:pt x="134" y="0"/>
                  </a:moveTo>
                  <a:cubicBezTo>
                    <a:pt x="115" y="0"/>
                    <a:pt x="58" y="20"/>
                    <a:pt x="38" y="58"/>
                  </a:cubicBezTo>
                  <a:cubicBezTo>
                    <a:pt x="19" y="77"/>
                    <a:pt x="0" y="116"/>
                    <a:pt x="19" y="173"/>
                  </a:cubicBezTo>
                  <a:cubicBezTo>
                    <a:pt x="19" y="212"/>
                    <a:pt x="38" y="250"/>
                    <a:pt x="58" y="269"/>
                  </a:cubicBezTo>
                  <a:cubicBezTo>
                    <a:pt x="96" y="289"/>
                    <a:pt x="134" y="289"/>
                    <a:pt x="192" y="289"/>
                  </a:cubicBezTo>
                  <a:cubicBezTo>
                    <a:pt x="230" y="289"/>
                    <a:pt x="250" y="269"/>
                    <a:pt x="288" y="250"/>
                  </a:cubicBezTo>
                  <a:cubicBezTo>
                    <a:pt x="307" y="212"/>
                    <a:pt x="326" y="173"/>
                    <a:pt x="307" y="116"/>
                  </a:cubicBezTo>
                  <a:cubicBezTo>
                    <a:pt x="307" y="77"/>
                    <a:pt x="288" y="58"/>
                    <a:pt x="250" y="20"/>
                  </a:cubicBezTo>
                  <a:cubicBezTo>
                    <a:pt x="230" y="0"/>
                    <a:pt x="192" y="0"/>
                    <a:pt x="1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4"/>
            <p:cNvSpPr/>
            <p:nvPr/>
          </p:nvSpPr>
          <p:spPr>
            <a:xfrm rot="10800000">
              <a:off x="1326062" y="832468"/>
              <a:ext cx="19964" cy="21561"/>
            </a:xfrm>
            <a:custGeom>
              <a:avLst/>
              <a:gdLst/>
              <a:ahLst/>
              <a:cxnLst/>
              <a:rect l="l" t="t" r="r" b="b"/>
              <a:pathLst>
                <a:path w="250" h="270" extrusionOk="0">
                  <a:moveTo>
                    <a:pt x="115" y="1"/>
                  </a:moveTo>
                  <a:cubicBezTo>
                    <a:pt x="58" y="1"/>
                    <a:pt x="38" y="39"/>
                    <a:pt x="19" y="58"/>
                  </a:cubicBezTo>
                  <a:cubicBezTo>
                    <a:pt x="0" y="77"/>
                    <a:pt x="0" y="97"/>
                    <a:pt x="0" y="154"/>
                  </a:cubicBezTo>
                  <a:cubicBezTo>
                    <a:pt x="0" y="174"/>
                    <a:pt x="19" y="231"/>
                    <a:pt x="38" y="250"/>
                  </a:cubicBezTo>
                  <a:cubicBezTo>
                    <a:pt x="58" y="270"/>
                    <a:pt x="96" y="270"/>
                    <a:pt x="135" y="270"/>
                  </a:cubicBezTo>
                  <a:cubicBezTo>
                    <a:pt x="154" y="270"/>
                    <a:pt x="211" y="250"/>
                    <a:pt x="231" y="231"/>
                  </a:cubicBezTo>
                  <a:cubicBezTo>
                    <a:pt x="250" y="193"/>
                    <a:pt x="250" y="174"/>
                    <a:pt x="250" y="135"/>
                  </a:cubicBezTo>
                  <a:cubicBezTo>
                    <a:pt x="250" y="97"/>
                    <a:pt x="231" y="58"/>
                    <a:pt x="211" y="39"/>
                  </a:cubicBezTo>
                  <a:cubicBezTo>
                    <a:pt x="192" y="1"/>
                    <a:pt x="15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4"/>
            <p:cNvSpPr/>
            <p:nvPr/>
          </p:nvSpPr>
          <p:spPr>
            <a:xfrm rot="10800000">
              <a:off x="973347" y="993454"/>
              <a:ext cx="30744" cy="30744"/>
            </a:xfrm>
            <a:custGeom>
              <a:avLst/>
              <a:gdLst/>
              <a:ahLst/>
              <a:cxnLst/>
              <a:rect l="l" t="t" r="r" b="b"/>
              <a:pathLst>
                <a:path w="385" h="385" extrusionOk="0">
                  <a:moveTo>
                    <a:pt x="173" y="0"/>
                  </a:moveTo>
                  <a:cubicBezTo>
                    <a:pt x="135" y="0"/>
                    <a:pt x="77" y="19"/>
                    <a:pt x="58" y="77"/>
                  </a:cubicBezTo>
                  <a:cubicBezTo>
                    <a:pt x="39" y="115"/>
                    <a:pt x="0" y="173"/>
                    <a:pt x="0" y="211"/>
                  </a:cubicBezTo>
                  <a:cubicBezTo>
                    <a:pt x="0" y="269"/>
                    <a:pt x="39" y="307"/>
                    <a:pt x="77" y="346"/>
                  </a:cubicBezTo>
                  <a:cubicBezTo>
                    <a:pt x="135" y="365"/>
                    <a:pt x="173" y="384"/>
                    <a:pt x="231" y="384"/>
                  </a:cubicBezTo>
                  <a:cubicBezTo>
                    <a:pt x="269" y="384"/>
                    <a:pt x="327" y="365"/>
                    <a:pt x="346" y="307"/>
                  </a:cubicBezTo>
                  <a:cubicBezTo>
                    <a:pt x="365" y="269"/>
                    <a:pt x="385" y="211"/>
                    <a:pt x="385" y="173"/>
                  </a:cubicBezTo>
                  <a:cubicBezTo>
                    <a:pt x="385" y="115"/>
                    <a:pt x="365" y="77"/>
                    <a:pt x="327" y="58"/>
                  </a:cubicBezTo>
                  <a:cubicBezTo>
                    <a:pt x="269" y="19"/>
                    <a:pt x="231" y="0"/>
                    <a:pt x="17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4"/>
            <p:cNvSpPr/>
            <p:nvPr/>
          </p:nvSpPr>
          <p:spPr>
            <a:xfrm rot="10800000">
              <a:off x="1027009" y="1068597"/>
              <a:ext cx="10780" cy="10860"/>
            </a:xfrm>
            <a:custGeom>
              <a:avLst/>
              <a:gdLst/>
              <a:ahLst/>
              <a:cxnLst/>
              <a:rect l="l" t="t" r="r" b="b"/>
              <a:pathLst>
                <a:path w="135" h="136" extrusionOk="0">
                  <a:moveTo>
                    <a:pt x="77" y="1"/>
                  </a:moveTo>
                  <a:cubicBezTo>
                    <a:pt x="38" y="1"/>
                    <a:pt x="19" y="20"/>
                    <a:pt x="19" y="20"/>
                  </a:cubicBezTo>
                  <a:cubicBezTo>
                    <a:pt x="19" y="39"/>
                    <a:pt x="0" y="39"/>
                    <a:pt x="0" y="78"/>
                  </a:cubicBezTo>
                  <a:cubicBezTo>
                    <a:pt x="0" y="97"/>
                    <a:pt x="0" y="97"/>
                    <a:pt x="19" y="116"/>
                  </a:cubicBezTo>
                  <a:cubicBezTo>
                    <a:pt x="38" y="135"/>
                    <a:pt x="38" y="135"/>
                    <a:pt x="77" y="135"/>
                  </a:cubicBezTo>
                  <a:cubicBezTo>
                    <a:pt x="96" y="135"/>
                    <a:pt x="96" y="135"/>
                    <a:pt x="115" y="116"/>
                  </a:cubicBezTo>
                  <a:cubicBezTo>
                    <a:pt x="115" y="97"/>
                    <a:pt x="134" y="97"/>
                    <a:pt x="134" y="78"/>
                  </a:cubicBezTo>
                  <a:cubicBezTo>
                    <a:pt x="134" y="39"/>
                    <a:pt x="134" y="39"/>
                    <a:pt x="115"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4"/>
            <p:cNvSpPr/>
            <p:nvPr/>
          </p:nvSpPr>
          <p:spPr>
            <a:xfrm rot="10800000">
              <a:off x="962646" y="1053265"/>
              <a:ext cx="12298" cy="10860"/>
            </a:xfrm>
            <a:custGeom>
              <a:avLst/>
              <a:gdLst/>
              <a:ahLst/>
              <a:cxnLst/>
              <a:rect l="l" t="t" r="r" b="b"/>
              <a:pathLst>
                <a:path w="154" h="136" extrusionOk="0">
                  <a:moveTo>
                    <a:pt x="77" y="1"/>
                  </a:moveTo>
                  <a:cubicBezTo>
                    <a:pt x="58" y="1"/>
                    <a:pt x="58" y="1"/>
                    <a:pt x="20" y="20"/>
                  </a:cubicBezTo>
                  <a:cubicBezTo>
                    <a:pt x="20" y="39"/>
                    <a:pt x="0" y="39"/>
                    <a:pt x="0" y="78"/>
                  </a:cubicBezTo>
                  <a:cubicBezTo>
                    <a:pt x="0" y="97"/>
                    <a:pt x="0" y="97"/>
                    <a:pt x="20" y="116"/>
                  </a:cubicBezTo>
                  <a:cubicBezTo>
                    <a:pt x="58" y="116"/>
                    <a:pt x="58" y="135"/>
                    <a:pt x="77" y="135"/>
                  </a:cubicBezTo>
                  <a:cubicBezTo>
                    <a:pt x="96" y="135"/>
                    <a:pt x="96" y="135"/>
                    <a:pt x="116" y="116"/>
                  </a:cubicBezTo>
                  <a:cubicBezTo>
                    <a:pt x="116" y="97"/>
                    <a:pt x="154" y="97"/>
                    <a:pt x="154" y="78"/>
                  </a:cubicBezTo>
                  <a:cubicBezTo>
                    <a:pt x="154" y="39"/>
                    <a:pt x="154" y="39"/>
                    <a:pt x="116"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p:cNvSpPr/>
            <p:nvPr/>
          </p:nvSpPr>
          <p:spPr>
            <a:xfrm rot="10800000">
              <a:off x="922719" y="1014935"/>
              <a:ext cx="16929" cy="16929"/>
            </a:xfrm>
            <a:custGeom>
              <a:avLst/>
              <a:gdLst/>
              <a:ahLst/>
              <a:cxnLst/>
              <a:rect l="l" t="t" r="r" b="b"/>
              <a:pathLst>
                <a:path w="212" h="212" extrusionOk="0">
                  <a:moveTo>
                    <a:pt x="77" y="0"/>
                  </a:moveTo>
                  <a:cubicBezTo>
                    <a:pt x="58" y="19"/>
                    <a:pt x="38" y="19"/>
                    <a:pt x="19" y="58"/>
                  </a:cubicBezTo>
                  <a:cubicBezTo>
                    <a:pt x="0" y="77"/>
                    <a:pt x="0" y="96"/>
                    <a:pt x="0" y="115"/>
                  </a:cubicBezTo>
                  <a:cubicBezTo>
                    <a:pt x="0" y="154"/>
                    <a:pt x="19" y="173"/>
                    <a:pt x="38" y="192"/>
                  </a:cubicBezTo>
                  <a:cubicBezTo>
                    <a:pt x="58" y="211"/>
                    <a:pt x="96" y="211"/>
                    <a:pt x="115" y="211"/>
                  </a:cubicBezTo>
                  <a:cubicBezTo>
                    <a:pt x="134" y="211"/>
                    <a:pt x="154" y="192"/>
                    <a:pt x="173" y="173"/>
                  </a:cubicBezTo>
                  <a:cubicBezTo>
                    <a:pt x="211" y="134"/>
                    <a:pt x="211" y="115"/>
                    <a:pt x="211" y="96"/>
                  </a:cubicBezTo>
                  <a:cubicBezTo>
                    <a:pt x="211" y="77"/>
                    <a:pt x="173" y="38"/>
                    <a:pt x="154" y="19"/>
                  </a:cubicBezTo>
                  <a:cubicBezTo>
                    <a:pt x="134" y="0"/>
                    <a:pt x="11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4"/>
            <p:cNvSpPr/>
            <p:nvPr/>
          </p:nvSpPr>
          <p:spPr>
            <a:xfrm rot="10800000">
              <a:off x="915053" y="968939"/>
              <a:ext cx="12378" cy="10860"/>
            </a:xfrm>
            <a:custGeom>
              <a:avLst/>
              <a:gdLst/>
              <a:ahLst/>
              <a:cxnLst/>
              <a:rect l="l" t="t" r="r" b="b"/>
              <a:pathLst>
                <a:path w="155" h="136" extrusionOk="0">
                  <a:moveTo>
                    <a:pt x="77" y="1"/>
                  </a:moveTo>
                  <a:cubicBezTo>
                    <a:pt x="58" y="1"/>
                    <a:pt x="39" y="1"/>
                    <a:pt x="39" y="20"/>
                  </a:cubicBezTo>
                  <a:cubicBezTo>
                    <a:pt x="39" y="39"/>
                    <a:pt x="1" y="39"/>
                    <a:pt x="1" y="78"/>
                  </a:cubicBezTo>
                  <a:cubicBezTo>
                    <a:pt x="1" y="97"/>
                    <a:pt x="1" y="97"/>
                    <a:pt x="39" y="116"/>
                  </a:cubicBezTo>
                  <a:cubicBezTo>
                    <a:pt x="58" y="135"/>
                    <a:pt x="58" y="135"/>
                    <a:pt x="77" y="135"/>
                  </a:cubicBezTo>
                  <a:cubicBezTo>
                    <a:pt x="97" y="135"/>
                    <a:pt x="97" y="116"/>
                    <a:pt x="135" y="116"/>
                  </a:cubicBezTo>
                  <a:cubicBezTo>
                    <a:pt x="135" y="97"/>
                    <a:pt x="154" y="97"/>
                    <a:pt x="154" y="78"/>
                  </a:cubicBezTo>
                  <a:cubicBezTo>
                    <a:pt x="154" y="39"/>
                    <a:pt x="154" y="39"/>
                    <a:pt x="135" y="20"/>
                  </a:cubicBezTo>
                  <a:cubicBezTo>
                    <a:pt x="97" y="1"/>
                    <a:pt x="97"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4"/>
            <p:cNvSpPr/>
            <p:nvPr/>
          </p:nvSpPr>
          <p:spPr>
            <a:xfrm rot="10800000">
              <a:off x="950349" y="953607"/>
              <a:ext cx="10780" cy="10780"/>
            </a:xfrm>
            <a:custGeom>
              <a:avLst/>
              <a:gdLst/>
              <a:ahLst/>
              <a:cxnLst/>
              <a:rect l="l" t="t" r="r" b="b"/>
              <a:pathLst>
                <a:path w="135" h="135" extrusionOk="0">
                  <a:moveTo>
                    <a:pt x="77" y="0"/>
                  </a:moveTo>
                  <a:cubicBezTo>
                    <a:pt x="39" y="0"/>
                    <a:pt x="19" y="19"/>
                    <a:pt x="19" y="19"/>
                  </a:cubicBezTo>
                  <a:cubicBezTo>
                    <a:pt x="19" y="38"/>
                    <a:pt x="0" y="38"/>
                    <a:pt x="0" y="77"/>
                  </a:cubicBezTo>
                  <a:cubicBezTo>
                    <a:pt x="0" y="96"/>
                    <a:pt x="0" y="96"/>
                    <a:pt x="19" y="115"/>
                  </a:cubicBezTo>
                  <a:cubicBezTo>
                    <a:pt x="39" y="115"/>
                    <a:pt x="39" y="134"/>
                    <a:pt x="77" y="134"/>
                  </a:cubicBezTo>
                  <a:cubicBezTo>
                    <a:pt x="96" y="134"/>
                    <a:pt x="96" y="134"/>
                    <a:pt x="115" y="115"/>
                  </a:cubicBezTo>
                  <a:cubicBezTo>
                    <a:pt x="115" y="96"/>
                    <a:pt x="135" y="96"/>
                    <a:pt x="135" y="77"/>
                  </a:cubicBezTo>
                  <a:cubicBezTo>
                    <a:pt x="135" y="38"/>
                    <a:pt x="135" y="38"/>
                    <a:pt x="115" y="19"/>
                  </a:cubicBezTo>
                  <a:cubicBezTo>
                    <a:pt x="96" y="0"/>
                    <a:pt x="96"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4"/>
            <p:cNvSpPr/>
            <p:nvPr/>
          </p:nvSpPr>
          <p:spPr>
            <a:xfrm rot="10800000">
              <a:off x="881355" y="899945"/>
              <a:ext cx="12298" cy="12378"/>
            </a:xfrm>
            <a:custGeom>
              <a:avLst/>
              <a:gdLst/>
              <a:ahLst/>
              <a:cxnLst/>
              <a:rect l="l" t="t" r="r" b="b"/>
              <a:pathLst>
                <a:path w="154" h="155" extrusionOk="0">
                  <a:moveTo>
                    <a:pt x="58" y="1"/>
                  </a:moveTo>
                  <a:cubicBezTo>
                    <a:pt x="39" y="1"/>
                    <a:pt x="19" y="1"/>
                    <a:pt x="19" y="20"/>
                  </a:cubicBezTo>
                  <a:cubicBezTo>
                    <a:pt x="0" y="39"/>
                    <a:pt x="0" y="59"/>
                    <a:pt x="0" y="97"/>
                  </a:cubicBezTo>
                  <a:cubicBezTo>
                    <a:pt x="0" y="116"/>
                    <a:pt x="19" y="135"/>
                    <a:pt x="19" y="135"/>
                  </a:cubicBezTo>
                  <a:cubicBezTo>
                    <a:pt x="39" y="155"/>
                    <a:pt x="58" y="155"/>
                    <a:pt x="96" y="155"/>
                  </a:cubicBezTo>
                  <a:cubicBezTo>
                    <a:pt x="115" y="155"/>
                    <a:pt x="135" y="135"/>
                    <a:pt x="135" y="135"/>
                  </a:cubicBezTo>
                  <a:cubicBezTo>
                    <a:pt x="154" y="116"/>
                    <a:pt x="154" y="97"/>
                    <a:pt x="154" y="59"/>
                  </a:cubicBezTo>
                  <a:cubicBezTo>
                    <a:pt x="154" y="39"/>
                    <a:pt x="135" y="20"/>
                    <a:pt x="135" y="20"/>
                  </a:cubicBezTo>
                  <a:cubicBezTo>
                    <a:pt x="115" y="1"/>
                    <a:pt x="96" y="1"/>
                    <a:pt x="5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4"/>
            <p:cNvSpPr/>
            <p:nvPr/>
          </p:nvSpPr>
          <p:spPr>
            <a:xfrm rot="10800000">
              <a:off x="870575" y="948975"/>
              <a:ext cx="21561" cy="21561"/>
            </a:xfrm>
            <a:custGeom>
              <a:avLst/>
              <a:gdLst/>
              <a:ahLst/>
              <a:cxnLst/>
              <a:rect l="l" t="t" r="r" b="b"/>
              <a:pathLst>
                <a:path w="270" h="270" extrusionOk="0">
                  <a:moveTo>
                    <a:pt x="116" y="0"/>
                  </a:moveTo>
                  <a:cubicBezTo>
                    <a:pt x="77" y="0"/>
                    <a:pt x="39" y="19"/>
                    <a:pt x="20" y="58"/>
                  </a:cubicBezTo>
                  <a:cubicBezTo>
                    <a:pt x="0" y="77"/>
                    <a:pt x="0" y="115"/>
                    <a:pt x="0" y="154"/>
                  </a:cubicBezTo>
                  <a:cubicBezTo>
                    <a:pt x="0" y="173"/>
                    <a:pt x="20" y="211"/>
                    <a:pt x="39" y="250"/>
                  </a:cubicBezTo>
                  <a:cubicBezTo>
                    <a:pt x="77" y="269"/>
                    <a:pt x="116" y="269"/>
                    <a:pt x="135" y="269"/>
                  </a:cubicBezTo>
                  <a:cubicBezTo>
                    <a:pt x="173" y="269"/>
                    <a:pt x="212" y="250"/>
                    <a:pt x="231" y="211"/>
                  </a:cubicBezTo>
                  <a:cubicBezTo>
                    <a:pt x="269" y="192"/>
                    <a:pt x="269" y="154"/>
                    <a:pt x="269" y="115"/>
                  </a:cubicBezTo>
                  <a:cubicBezTo>
                    <a:pt x="269" y="96"/>
                    <a:pt x="231" y="58"/>
                    <a:pt x="212" y="19"/>
                  </a:cubicBezTo>
                  <a:cubicBezTo>
                    <a:pt x="192" y="0"/>
                    <a:pt x="135"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4"/>
            <p:cNvSpPr/>
            <p:nvPr/>
          </p:nvSpPr>
          <p:spPr>
            <a:xfrm rot="10800000">
              <a:off x="824579" y="847800"/>
              <a:ext cx="32261" cy="30744"/>
            </a:xfrm>
            <a:custGeom>
              <a:avLst/>
              <a:gdLst/>
              <a:ahLst/>
              <a:cxnLst/>
              <a:rect l="l" t="t" r="r" b="b"/>
              <a:pathLst>
                <a:path w="404" h="385" extrusionOk="0">
                  <a:moveTo>
                    <a:pt x="173" y="0"/>
                  </a:moveTo>
                  <a:cubicBezTo>
                    <a:pt x="134" y="0"/>
                    <a:pt x="77" y="20"/>
                    <a:pt x="58" y="77"/>
                  </a:cubicBezTo>
                  <a:cubicBezTo>
                    <a:pt x="38" y="116"/>
                    <a:pt x="0" y="173"/>
                    <a:pt x="0" y="212"/>
                  </a:cubicBezTo>
                  <a:cubicBezTo>
                    <a:pt x="0" y="269"/>
                    <a:pt x="38" y="308"/>
                    <a:pt x="77" y="346"/>
                  </a:cubicBezTo>
                  <a:cubicBezTo>
                    <a:pt x="134" y="365"/>
                    <a:pt x="154" y="384"/>
                    <a:pt x="230" y="384"/>
                  </a:cubicBezTo>
                  <a:cubicBezTo>
                    <a:pt x="269" y="384"/>
                    <a:pt x="326" y="365"/>
                    <a:pt x="346" y="308"/>
                  </a:cubicBezTo>
                  <a:cubicBezTo>
                    <a:pt x="365" y="269"/>
                    <a:pt x="403" y="212"/>
                    <a:pt x="403" y="173"/>
                  </a:cubicBezTo>
                  <a:cubicBezTo>
                    <a:pt x="403" y="116"/>
                    <a:pt x="365" y="77"/>
                    <a:pt x="326" y="58"/>
                  </a:cubicBezTo>
                  <a:cubicBezTo>
                    <a:pt x="269" y="20"/>
                    <a:pt x="250" y="0"/>
                    <a:pt x="17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44"/>
          <p:cNvGrpSpPr/>
          <p:nvPr/>
        </p:nvGrpSpPr>
        <p:grpSpPr>
          <a:xfrm rot="-6740452">
            <a:off x="-71404" y="946222"/>
            <a:ext cx="1075039" cy="958249"/>
            <a:chOff x="562700" y="261374"/>
            <a:chExt cx="1075084" cy="958290"/>
          </a:xfrm>
        </p:grpSpPr>
        <p:sp>
          <p:nvSpPr>
            <p:cNvPr id="1429" name="Google Shape;1429;p44"/>
            <p:cNvSpPr/>
            <p:nvPr/>
          </p:nvSpPr>
          <p:spPr>
            <a:xfrm>
              <a:off x="562700" y="261374"/>
              <a:ext cx="1075084" cy="958290"/>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617624" y="389729"/>
              <a:ext cx="856691" cy="779190"/>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4"/>
            <p:cNvSpPr/>
            <p:nvPr/>
          </p:nvSpPr>
          <p:spPr>
            <a:xfrm>
              <a:off x="710268" y="314779"/>
              <a:ext cx="865538" cy="76687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60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4"/>
          <p:cNvSpPr/>
          <p:nvPr/>
        </p:nvSpPr>
        <p:spPr>
          <a:xfrm rot="422291" flipH="1">
            <a:off x="-688187" y="4246786"/>
            <a:ext cx="3233765" cy="1240063"/>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44"/>
          <p:cNvGrpSpPr/>
          <p:nvPr/>
        </p:nvGrpSpPr>
        <p:grpSpPr>
          <a:xfrm rot="739022" flipH="1">
            <a:off x="-769507" y="4095746"/>
            <a:ext cx="3396533" cy="1542111"/>
            <a:chOff x="1517892" y="3035497"/>
            <a:chExt cx="661751" cy="358923"/>
          </a:xfrm>
        </p:grpSpPr>
        <p:sp>
          <p:nvSpPr>
            <p:cNvPr id="1437" name="Google Shape;1437;p44"/>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4"/>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3" name="Google Shape;2653;p65"/>
          <p:cNvSpPr/>
          <p:nvPr/>
        </p:nvSpPr>
        <p:spPr>
          <a:xfrm>
            <a:off x="1307465" y="996315"/>
            <a:ext cx="6433820" cy="1270635"/>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marL="0" lvl="0" indent="0" algn="l" rtl="0">
              <a:spcBef>
                <a:spcPts val="0"/>
              </a:spcBef>
              <a:spcAft>
                <a:spcPts val="0"/>
              </a:spcAft>
              <a:buNone/>
            </a:pPr>
            <a:r>
              <a:rPr lang="en-US" altLang="en-GB" sz="3600">
                <a:solidFill>
                  <a:srgbClr val="00B050"/>
                </a:solidFill>
                <a:latin typeface="Calibri" panose="020F0502020204030204" charset="0"/>
                <a:ea typeface="Quicksand Medium"/>
                <a:cs typeface="Calibri" panose="020F0502020204030204" charset="0"/>
                <a:sym typeface="Quicksand Medium"/>
              </a:rPr>
              <a:t>Em đã học được gì qua bài đạo đức này?</a:t>
            </a:r>
          </a:p>
        </p:txBody>
      </p:sp>
      <p:sp>
        <p:nvSpPr>
          <p:cNvPr id="5" name="Google Shape;2653;p65"/>
          <p:cNvSpPr/>
          <p:nvPr/>
        </p:nvSpPr>
        <p:spPr>
          <a:xfrm>
            <a:off x="1307465" y="2601595"/>
            <a:ext cx="6433820" cy="1270635"/>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marL="0" lvl="0" indent="0" algn="l" rtl="0">
              <a:spcBef>
                <a:spcPts val="0"/>
              </a:spcBef>
              <a:spcAft>
                <a:spcPts val="0"/>
              </a:spcAft>
              <a:buNone/>
            </a:pPr>
            <a:r>
              <a:rPr lang="en-US" altLang="en-GB" sz="3600">
                <a:solidFill>
                  <a:srgbClr val="00B050"/>
                </a:solidFill>
                <a:latin typeface="Calibri" panose="020F0502020204030204" charset="0"/>
                <a:ea typeface="Quicksand Medium"/>
                <a:cs typeface="Calibri" panose="020F0502020204030204" charset="0"/>
                <a:sym typeface="Quicksand Medium"/>
              </a:rPr>
              <a:t>Em thay đổi điều gì để làm chủ các cảm xúc tiêu cực?</a:t>
            </a:r>
          </a:p>
        </p:txBody>
      </p:sp>
      <p:grpSp>
        <p:nvGrpSpPr>
          <p:cNvPr id="6" name="Google Shape;1428;p44"/>
          <p:cNvGrpSpPr/>
          <p:nvPr/>
        </p:nvGrpSpPr>
        <p:grpSpPr>
          <a:xfrm rot="-6740452">
            <a:off x="986" y="2600397"/>
            <a:ext cx="1075039" cy="958249"/>
            <a:chOff x="562700" y="261374"/>
            <a:chExt cx="1075084" cy="958290"/>
          </a:xfrm>
        </p:grpSpPr>
        <p:sp>
          <p:nvSpPr>
            <p:cNvPr id="7" name="Google Shape;1429;p44"/>
            <p:cNvSpPr/>
            <p:nvPr/>
          </p:nvSpPr>
          <p:spPr>
            <a:xfrm>
              <a:off x="562700" y="261374"/>
              <a:ext cx="1075084" cy="958290"/>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30;p44"/>
            <p:cNvSpPr/>
            <p:nvPr/>
          </p:nvSpPr>
          <p:spPr>
            <a:xfrm>
              <a:off x="617624" y="389729"/>
              <a:ext cx="856691" cy="779190"/>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31;p44"/>
            <p:cNvSpPr/>
            <p:nvPr/>
          </p:nvSpPr>
          <p:spPr>
            <a:xfrm>
              <a:off x="710268" y="314779"/>
              <a:ext cx="865538" cy="76687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60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46"/>
          <p:cNvGrpSpPr/>
          <p:nvPr/>
        </p:nvGrpSpPr>
        <p:grpSpPr>
          <a:xfrm rot="19860000">
            <a:off x="7549515" y="3271520"/>
            <a:ext cx="1898015" cy="1914525"/>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ghi nhớ"/>
          <p:cNvPicPr>
            <a:picLocks noChangeAspect="1"/>
          </p:cNvPicPr>
          <p:nvPr/>
        </p:nvPicPr>
        <p:blipFill>
          <a:blip r:embed="rId3"/>
          <a:stretch>
            <a:fillRect/>
          </a:stretch>
        </p:blipFill>
        <p:spPr>
          <a:xfrm>
            <a:off x="323215" y="-65405"/>
            <a:ext cx="1469390" cy="9874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3"/>
                                        </p:tgtEl>
                                        <p:attrNameLst>
                                          <p:attrName>style.visibility</p:attrName>
                                        </p:attrNameLst>
                                      </p:cBhvr>
                                      <p:to>
                                        <p:strVal val="visible"/>
                                      </p:to>
                                    </p:set>
                                    <p:animEffect transition="in" filter="wipe(left)">
                                      <p:cBhvr>
                                        <p:cTn id="7" dur="500"/>
                                        <p:tgtEl>
                                          <p:spTgt spid="2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3" grpId="0" animBg="1"/>
      <p:bldP spid="2653"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43"/>
          <p:cNvSpPr/>
          <p:nvPr/>
        </p:nvSpPr>
        <p:spPr>
          <a:xfrm rot="703637">
            <a:off x="2843026" y="4394277"/>
            <a:ext cx="3233792" cy="1240059"/>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5" name="Google Shape;1375;p43"/>
          <p:cNvGrpSpPr/>
          <p:nvPr/>
        </p:nvGrpSpPr>
        <p:grpSpPr>
          <a:xfrm rot="386943">
            <a:off x="2761646" y="4243258"/>
            <a:ext cx="3396557" cy="1542111"/>
            <a:chOff x="1517892" y="3035497"/>
            <a:chExt cx="661751" cy="358923"/>
          </a:xfrm>
        </p:grpSpPr>
        <p:sp>
          <p:nvSpPr>
            <p:cNvPr id="1376" name="Google Shape;1376;p43"/>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43"/>
          <p:cNvGrpSpPr/>
          <p:nvPr/>
        </p:nvGrpSpPr>
        <p:grpSpPr>
          <a:xfrm>
            <a:off x="1068725" y="481000"/>
            <a:ext cx="981285" cy="534397"/>
            <a:chOff x="816462" y="899275"/>
            <a:chExt cx="981285" cy="534397"/>
          </a:xfrm>
        </p:grpSpPr>
        <p:sp>
          <p:nvSpPr>
            <p:cNvPr id="1379" name="Google Shape;1379;p4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51"/>
          <p:cNvGrpSpPr/>
          <p:nvPr/>
        </p:nvGrpSpPr>
        <p:grpSpPr>
          <a:xfrm rot="-259954">
            <a:off x="200025" y="1652270"/>
            <a:ext cx="1925320" cy="2078355"/>
            <a:chOff x="7427100" y="3452300"/>
            <a:chExt cx="1188050" cy="1230499"/>
          </a:xfrm>
        </p:grpSpPr>
        <p:sp>
          <p:nvSpPr>
            <p:cNvPr id="1742" name="Google Shape;1742;p51"/>
            <p:cNvSpPr/>
            <p:nvPr/>
          </p:nvSpPr>
          <p:spPr>
            <a:xfrm>
              <a:off x="7427100" y="3452300"/>
              <a:ext cx="1188050" cy="1230499"/>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7467409" y="3492567"/>
              <a:ext cx="1106383" cy="801485"/>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7469590" y="3512198"/>
              <a:ext cx="1104202" cy="781855"/>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7980271" y="3531786"/>
              <a:ext cx="42" cy="42"/>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1"/>
            <p:cNvSpPr/>
            <p:nvPr/>
          </p:nvSpPr>
          <p:spPr>
            <a:xfrm>
              <a:off x="7996629" y="3561189"/>
              <a:ext cx="42" cy="42"/>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1"/>
            <p:cNvSpPr/>
            <p:nvPr/>
          </p:nvSpPr>
          <p:spPr>
            <a:xfrm>
              <a:off x="7730908" y="3744405"/>
              <a:ext cx="217820" cy="248021"/>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7503314" y="3494748"/>
              <a:ext cx="315846" cy="22218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7970455" y="3498020"/>
              <a:ext cx="295167" cy="12906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8180642" y="3913989"/>
              <a:ext cx="304940" cy="233088"/>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8063028" y="3747383"/>
              <a:ext cx="189508" cy="150331"/>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1"/>
            <p:cNvSpPr/>
            <p:nvPr/>
          </p:nvSpPr>
          <p:spPr>
            <a:xfrm>
              <a:off x="7545804" y="3821416"/>
              <a:ext cx="1006219" cy="472636"/>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1"/>
            <p:cNvSpPr/>
            <p:nvPr/>
          </p:nvSpPr>
          <p:spPr>
            <a:xfrm>
              <a:off x="7595887" y="3833413"/>
              <a:ext cx="42" cy="42"/>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1"/>
            <p:cNvSpPr/>
            <p:nvPr/>
          </p:nvSpPr>
          <p:spPr>
            <a:xfrm>
              <a:off x="7545804" y="3905265"/>
              <a:ext cx="42" cy="4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1"/>
            <p:cNvSpPr/>
            <p:nvPr/>
          </p:nvSpPr>
          <p:spPr>
            <a:xfrm>
              <a:off x="7547985" y="3942302"/>
              <a:ext cx="42" cy="42"/>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1"/>
            <p:cNvSpPr/>
            <p:nvPr/>
          </p:nvSpPr>
          <p:spPr>
            <a:xfrm>
              <a:off x="7588253" y="3863907"/>
              <a:ext cx="317733" cy="234137"/>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1"/>
            <p:cNvSpPr/>
            <p:nvPr/>
          </p:nvSpPr>
          <p:spPr>
            <a:xfrm>
              <a:off x="7642697" y="4056644"/>
              <a:ext cx="196051" cy="112203"/>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1"/>
            <p:cNvSpPr/>
            <p:nvPr/>
          </p:nvSpPr>
          <p:spPr>
            <a:xfrm>
              <a:off x="8030353" y="4067550"/>
              <a:ext cx="435641" cy="111112"/>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1"/>
            <p:cNvSpPr/>
            <p:nvPr/>
          </p:nvSpPr>
          <p:spPr>
            <a:xfrm>
              <a:off x="8029262" y="4206682"/>
              <a:ext cx="233088" cy="61240"/>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1"/>
            <p:cNvSpPr/>
            <p:nvPr/>
          </p:nvSpPr>
          <p:spPr>
            <a:xfrm>
              <a:off x="7626381" y="4020697"/>
              <a:ext cx="444323" cy="621835"/>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1"/>
            <p:cNvSpPr/>
            <p:nvPr/>
          </p:nvSpPr>
          <p:spPr>
            <a:xfrm>
              <a:off x="8056485" y="4093682"/>
              <a:ext cx="15310" cy="39219"/>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1"/>
            <p:cNvSpPr/>
            <p:nvPr/>
          </p:nvSpPr>
          <p:spPr>
            <a:xfrm>
              <a:off x="8054303" y="4092591"/>
              <a:ext cx="18582" cy="42490"/>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1"/>
            <p:cNvSpPr/>
            <p:nvPr/>
          </p:nvSpPr>
          <p:spPr>
            <a:xfrm>
              <a:off x="8055059" y="4090410"/>
              <a:ext cx="20008" cy="4349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1"/>
            <p:cNvSpPr/>
            <p:nvPr/>
          </p:nvSpPr>
          <p:spPr>
            <a:xfrm>
              <a:off x="7673191" y="4020697"/>
              <a:ext cx="400784" cy="621835"/>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1"/>
            <p:cNvSpPr/>
            <p:nvPr/>
          </p:nvSpPr>
          <p:spPr>
            <a:xfrm>
              <a:off x="7877925" y="4078414"/>
              <a:ext cx="42" cy="42"/>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1"/>
            <p:cNvSpPr/>
            <p:nvPr/>
          </p:nvSpPr>
          <p:spPr>
            <a:xfrm>
              <a:off x="7902966" y="4086048"/>
              <a:ext cx="42" cy="42"/>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1"/>
            <p:cNvSpPr/>
            <p:nvPr/>
          </p:nvSpPr>
          <p:spPr>
            <a:xfrm>
              <a:off x="7984633" y="4121995"/>
              <a:ext cx="42" cy="42"/>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1"/>
            <p:cNvSpPr/>
            <p:nvPr/>
          </p:nvSpPr>
          <p:spPr>
            <a:xfrm>
              <a:off x="7770126" y="3860635"/>
              <a:ext cx="416011" cy="233885"/>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1"/>
            <p:cNvSpPr/>
            <p:nvPr/>
          </p:nvSpPr>
          <p:spPr>
            <a:xfrm>
              <a:off x="7688459" y="4347365"/>
              <a:ext cx="94754" cy="89888"/>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1"/>
            <p:cNvSpPr/>
            <p:nvPr/>
          </p:nvSpPr>
          <p:spPr>
            <a:xfrm>
              <a:off x="7887698" y="4413806"/>
              <a:ext cx="93705" cy="90811"/>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1"/>
            <p:cNvSpPr/>
            <p:nvPr/>
          </p:nvSpPr>
          <p:spPr>
            <a:xfrm>
              <a:off x="7811484" y="4413806"/>
              <a:ext cx="63840" cy="53857"/>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1"/>
            <p:cNvSpPr/>
            <p:nvPr/>
          </p:nvSpPr>
          <p:spPr>
            <a:xfrm>
              <a:off x="7745085" y="4279876"/>
              <a:ext cx="62079" cy="26174"/>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1"/>
            <p:cNvSpPr/>
            <p:nvPr/>
          </p:nvSpPr>
          <p:spPr>
            <a:xfrm>
              <a:off x="7941094" y="4343045"/>
              <a:ext cx="55577" cy="38547"/>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98940" y="-191089"/>
            <a:ext cx="1766471" cy="1489377"/>
          </a:xfrm>
          <a:prstGeom prst="rect">
            <a:avLst/>
          </a:prstGeom>
        </p:spPr>
      </p:pic>
      <p:sp>
        <p:nvSpPr>
          <p:cNvPr id="12" name="文本框 5"/>
          <p:cNvSpPr txBox="1">
            <a:spLocks noChangeArrowheads="1"/>
          </p:cNvSpPr>
          <p:nvPr/>
        </p:nvSpPr>
        <p:spPr bwMode="auto">
          <a:xfrm>
            <a:off x="2207958" y="1414626"/>
            <a:ext cx="6652260" cy="225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Buồn, chán, thất vọng, tự ti</a:t>
            </a:r>
          </a:p>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Sợ hãi, tức giận, ... chẳng khi nào lành</a:t>
            </a:r>
          </a:p>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Tìm cách giải tỏa thật nhanh</a:t>
            </a:r>
          </a:p>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Hít sâu, thư giãn, thực hành thể thao.</a:t>
            </a:r>
          </a:p>
        </p:txBody>
      </p:sp>
      <p:pic>
        <p:nvPicPr>
          <p:cNvPr id="15" name="Picture 14" descr="ghi nhớ"/>
          <p:cNvPicPr>
            <a:picLocks noChangeAspect="1"/>
          </p:cNvPicPr>
          <p:nvPr/>
        </p:nvPicPr>
        <p:blipFill>
          <a:blip r:embed="rId4"/>
          <a:stretch>
            <a:fillRect/>
          </a:stretch>
        </p:blipFill>
        <p:spPr>
          <a:xfrm>
            <a:off x="4211955" y="228600"/>
            <a:ext cx="1827530" cy="73596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6"/>
          <p:cNvSpPr/>
          <p:nvPr/>
        </p:nvSpPr>
        <p:spPr>
          <a:xfrm flipH="1">
            <a:off x="1096645" y="549275"/>
            <a:ext cx="6494145" cy="3486785"/>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6"/>
          <p:cNvGrpSpPr/>
          <p:nvPr/>
        </p:nvGrpSpPr>
        <p:grpSpPr>
          <a:xfrm>
            <a:off x="6492480" y="2383590"/>
            <a:ext cx="2623842" cy="2759812"/>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36"/>
          <p:cNvSpPr/>
          <p:nvPr/>
        </p:nvSpPr>
        <p:spPr>
          <a:xfrm>
            <a:off x="7666213" y="12318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36"/>
          <p:cNvGrpSpPr/>
          <p:nvPr/>
        </p:nvGrpSpPr>
        <p:grpSpPr>
          <a:xfrm>
            <a:off x="1128887" y="288250"/>
            <a:ext cx="981285" cy="534397"/>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khoidong"/>
          <p:cNvPicPr>
            <a:picLocks noChangeAspect="1"/>
          </p:cNvPicPr>
          <p:nvPr/>
        </p:nvPicPr>
        <p:blipFill>
          <a:blip r:embed="rId3"/>
          <a:stretch>
            <a:fillRect/>
          </a:stretch>
        </p:blipFill>
        <p:spPr>
          <a:xfrm>
            <a:off x="1574800" y="547370"/>
            <a:ext cx="5486400" cy="261493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mph" presetSubtype="0" repeatCount="indefinite" fill="hold" nodeType="afterEffect">
                                  <p:stCondLst>
                                    <p:cond delay="0"/>
                                  </p:stCondLst>
                                  <p:childTnLst>
                                    <p:anim calcmode="discrete" valueType="str">
                                      <p:cBhvr>
                                        <p:cTn id="11"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8620263" y="18748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50859" y="4019327"/>
            <a:ext cx="45" cy="893"/>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7450838" y="1670715"/>
            <a:ext cx="490228" cy="608811"/>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33"/>
          <p:cNvSpPr/>
          <p:nvPr/>
        </p:nvSpPr>
        <p:spPr>
          <a:xfrm>
            <a:off x="12081457" y="3640258"/>
            <a:ext cx="70" cy="140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3611506" y="3601228"/>
            <a:ext cx="28309" cy="2837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3487687" y="3653712"/>
            <a:ext cx="26978" cy="26978"/>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33"/>
          <p:cNvGrpSpPr/>
          <p:nvPr/>
        </p:nvGrpSpPr>
        <p:grpSpPr>
          <a:xfrm>
            <a:off x="2392500" y="294504"/>
            <a:ext cx="670499" cy="438524"/>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33"/>
          <p:cNvGrpSpPr/>
          <p:nvPr/>
        </p:nvGrpSpPr>
        <p:grpSpPr>
          <a:xfrm rot="1385271">
            <a:off x="-719214" y="412915"/>
            <a:ext cx="1453010" cy="210977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3"/>
          <p:cNvGrpSpPr/>
          <p:nvPr/>
        </p:nvGrpSpPr>
        <p:grpSpPr>
          <a:xfrm>
            <a:off x="-209261" y="2963289"/>
            <a:ext cx="2163936" cy="2209757"/>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33"/>
          <p:cNvGrpSpPr/>
          <p:nvPr/>
        </p:nvGrpSpPr>
        <p:grpSpPr>
          <a:xfrm>
            <a:off x="7301713" y="3508988"/>
            <a:ext cx="1169376" cy="991415"/>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tua de"/>
          <p:cNvPicPr>
            <a:picLocks noChangeAspect="1"/>
          </p:cNvPicPr>
          <p:nvPr/>
        </p:nvPicPr>
        <p:blipFill>
          <a:blip r:embed="rId3"/>
          <a:stretch>
            <a:fillRect/>
          </a:stretch>
        </p:blipFill>
        <p:spPr>
          <a:xfrm>
            <a:off x="449580" y="911225"/>
            <a:ext cx="8388350" cy="2602865"/>
          </a:xfrm>
          <a:prstGeom prst="rect">
            <a:avLst/>
          </a:prstGeom>
        </p:spPr>
      </p:pic>
      <p:sp>
        <p:nvSpPr>
          <p:cNvPr id="168" name="Rounded Rectangle 6">
            <a:extLst>
              <a:ext uri="{FF2B5EF4-FFF2-40B4-BE49-F238E27FC236}">
                <a16:creationId xmlns:a16="http://schemas.microsoft.com/office/drawing/2014/main" id="{AF555952-D923-4714-A6D6-B06D48C0EFED}"/>
              </a:ext>
            </a:extLst>
          </p:cNvPr>
          <p:cNvSpPr/>
          <p:nvPr/>
        </p:nvSpPr>
        <p:spPr>
          <a:xfrm>
            <a:off x="1477010" y="135255"/>
            <a:ext cx="6813550" cy="78672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itle 1">
            <a:extLst>
              <a:ext uri="{FF2B5EF4-FFF2-40B4-BE49-F238E27FC236}">
                <a16:creationId xmlns:a16="http://schemas.microsoft.com/office/drawing/2014/main" id="{AA5FB57B-EC98-4F69-AAD4-02720516F318}"/>
              </a:ext>
            </a:extLst>
          </p:cNvPr>
          <p:cNvSpPr txBox="1">
            <a:spLocks/>
          </p:cNvSpPr>
          <p:nvPr/>
        </p:nvSpPr>
        <p:spPr>
          <a:xfrm>
            <a:off x="1296804" y="152362"/>
            <a:ext cx="7188731" cy="7407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lnSpc>
                <a:spcPct val="100000"/>
              </a:lnSpc>
            </a:pPr>
            <a:r>
              <a:rPr lang="en-US" sz="2200" b="1" dirty="0">
                <a:solidFill>
                  <a:schemeClr val="tx1">
                    <a:lumMod val="50000"/>
                  </a:schemeClr>
                </a:solidFill>
                <a:latin typeface="Times New Roman" pitchFamily="18" charset="0"/>
                <a:cs typeface="Times New Roman" pitchFamily="18" charset="0"/>
              </a:rPr>
              <a:t>ỦY BAN NHÂN DÂN QUẬN PHÚ NHUẬN</a:t>
            </a:r>
            <a:br>
              <a:rPr lang="en-US" sz="2200" b="1" dirty="0">
                <a:solidFill>
                  <a:schemeClr val="tx1">
                    <a:lumMod val="50000"/>
                  </a:schemeClr>
                </a:solidFill>
                <a:latin typeface="Times New Roman" pitchFamily="18" charset="0"/>
                <a:cs typeface="Times New Roman" pitchFamily="18" charset="0"/>
              </a:rPr>
            </a:br>
            <a:r>
              <a:rPr lang="en-US" sz="2200" b="1" dirty="0">
                <a:solidFill>
                  <a:schemeClr val="tx1">
                    <a:lumMod val="50000"/>
                  </a:schemeClr>
                </a:solidFill>
                <a:latin typeface="Times New Roman" pitchFamily="18" charset="0"/>
                <a:cs typeface="Times New Roman" pitchFamily="18" charset="0"/>
              </a:rPr>
              <a:t>TRƯỜNG TIỂU HỌC NGUYỄN ĐÌNH CHÍNH</a:t>
            </a:r>
          </a:p>
        </p:txBody>
      </p:sp>
      <p:pic>
        <p:nvPicPr>
          <p:cNvPr id="170" name="Picture 169">
            <a:extLst>
              <a:ext uri="{FF2B5EF4-FFF2-40B4-BE49-F238E27FC236}">
                <a16:creationId xmlns:a16="http://schemas.microsoft.com/office/drawing/2014/main" id="{66A4BFC5-938B-4A8E-B476-A3BB9BA8DA8A}"/>
              </a:ext>
            </a:extLst>
          </p:cNvPr>
          <p:cNvPicPr/>
          <p:nvPr/>
        </p:nvPicPr>
        <p:blipFill>
          <a:blip r:embed="rId4" cstate="print">
            <a:extLst>
              <a:ext uri="{BEBA8EAE-BF5A-486C-A8C5-ECC9F3942E4B}">
                <a14:imgProps xmlns:a14="http://schemas.microsoft.com/office/drawing/2010/main">
                  <a14:imgLayer r:embed="rId5">
                    <a14:imgEffect>
                      <a14:backgroundRemoval t="182" b="100000" l="0" r="98878">
                        <a14:foregroundMark x1="16529" y1="88606" x2="16529" y2="88606"/>
                        <a14:foregroundMark x1="29339" y1="97030" x2="29339" y2="97030"/>
                        <a14:foregroundMark x1="13105" y1="22364" x2="13105" y2="22364"/>
                        <a14:foregroundMark x1="84711" y1="36303" x2="84711" y2="36303"/>
                        <a14:foregroundMark x1="52243" y1="80606" x2="52243" y2="80606"/>
                        <a14:foregroundMark x1="13105" y1="23333" x2="11334" y2="66848"/>
                        <a14:foregroundMark x1="11334" y1="67030" x2="51830" y2="80606"/>
                        <a14:foregroundMark x1="84534" y1="36848" x2="52420" y2="80364"/>
                        <a14:foregroundMark x1="13636" y1="21758" x2="48996" y2="788"/>
                        <a14:foregroundMark x1="49528" y1="970" x2="69008" y2="4121"/>
                        <a14:foregroundMark x1="68831" y1="4727" x2="87544" y2="19212"/>
                        <a14:foregroundMark x1="89669" y1="20182" x2="84888" y2="35879"/>
                        <a14:foregroundMark x1="89669" y1="20788" x2="86246" y2="17636"/>
                        <a14:foregroundMark x1="84711" y1="36485" x2="83530" y2="67818"/>
                        <a14:foregroundMark x1="51653" y1="80788" x2="83530" y2="67273"/>
                        <a14:foregroundMark x1="68654" y1="58606" x2="12102" y2="22182"/>
                        <a14:foregroundMark x1="58914" y1="3333" x2="12515" y2="44727"/>
                        <a14:foregroundMark x1="30460" y1="12182" x2="86600" y2="27273"/>
                        <a14:foregroundMark x1="87957" y1="19394" x2="11157" y2="67030"/>
                        <a14:foregroundMark x1="49764" y1="43697" x2="68300" y2="58242"/>
                        <a14:foregroundMark x1="31582" y1="73939" x2="68064" y2="58242"/>
                        <a14:foregroundMark x1="25502" y1="59030" x2="40555" y2="70364"/>
                        <a14:foregroundMark x1="40555" y1="70364" x2="67119" y2="73515"/>
                        <a14:foregroundMark x1="67119" y1="73515" x2="49764" y2="42364"/>
                        <a14:foregroundMark x1="41145" y1="61939" x2="41145" y2="61939"/>
                        <a14:foregroundMark x1="51063" y1="59818" x2="51063" y2="59818"/>
                        <a14:foregroundMark x1="81641" y1="18242" x2="81641" y2="18242"/>
                        <a14:foregroundMark x1="73613" y1="14303" x2="73613" y2="14303"/>
                        <a14:foregroundMark x1="65053" y1="11576" x2="65053" y2="11576"/>
                        <a14:foregroundMark x1="63518" y1="8242" x2="63518" y2="8242"/>
                        <a14:foregroundMark x1="46517" y1="7273" x2="46517" y2="7273"/>
                        <a14:foregroundMark x1="97698" y1="57818" x2="97698" y2="57818"/>
                      </a14:backgroundRemoval>
                    </a14:imgEffect>
                  </a14:imgLayer>
                </a14:imgProps>
              </a:ext>
              <a:ext uri="{28A0092B-C50C-407E-A947-70E740481C1C}">
                <a14:useLocalDpi xmlns:a14="http://schemas.microsoft.com/office/drawing/2010/main" val="0"/>
              </a:ext>
            </a:extLst>
          </a:blip>
          <a:stretch>
            <a:fillRect/>
          </a:stretch>
        </p:blipFill>
        <p:spPr>
          <a:xfrm>
            <a:off x="403350" y="15982"/>
            <a:ext cx="946571" cy="9270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circle(in)">
                                      <p:cBhvr>
                                        <p:cTn id="7" dur="2000"/>
                                        <p:tgtEl>
                                          <p:spTgt spid="169"/>
                                        </p:tgtEl>
                                      </p:cBhvr>
                                    </p:animEffect>
                                  </p:childTnLst>
                                </p:cTn>
                              </p:par>
                              <p:par>
                                <p:cTn id="8" presetID="6" presetClass="entr" presetSubtype="16" fill="hold"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circle(in)">
                                      <p:cBhvr>
                                        <p:cTn id="10" dur="2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pic>
        <p:nvPicPr>
          <p:cNvPr id="10"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60" y="3507105"/>
            <a:ext cx="7599680" cy="1861185"/>
          </a:xfrm>
          <a:prstGeom prst="rect">
            <a:avLst/>
          </a:prstGeom>
        </p:spPr>
      </p:pic>
      <p:sp>
        <p:nvSpPr>
          <p:cNvPr id="1332" name="Google Shape;1332;p43"/>
          <p:cNvSpPr/>
          <p:nvPr/>
        </p:nvSpPr>
        <p:spPr>
          <a:xfrm rot="703637">
            <a:off x="2843026" y="4394277"/>
            <a:ext cx="3233792" cy="1240059"/>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5" name="Google Shape;1375;p43"/>
          <p:cNvGrpSpPr/>
          <p:nvPr/>
        </p:nvGrpSpPr>
        <p:grpSpPr>
          <a:xfrm rot="386943">
            <a:off x="2761646" y="4243258"/>
            <a:ext cx="3396557" cy="1542111"/>
            <a:chOff x="1517892" y="3035497"/>
            <a:chExt cx="661751" cy="358923"/>
          </a:xfrm>
        </p:grpSpPr>
        <p:sp>
          <p:nvSpPr>
            <p:cNvPr id="1376" name="Google Shape;1376;p43"/>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 name="Picture 121"/>
          <p:cNvPicPr>
            <a:picLocks noChangeAspect="1"/>
          </p:cNvPicPr>
          <p:nvPr/>
        </p:nvPicPr>
        <p:blipFill>
          <a:blip r:embed="rId4"/>
          <a:stretch>
            <a:fillRect/>
          </a:stretch>
        </p:blipFill>
        <p:spPr>
          <a:xfrm>
            <a:off x="3021965" y="2162810"/>
            <a:ext cx="1448435" cy="1925955"/>
          </a:xfrm>
          <a:prstGeom prst="rect">
            <a:avLst/>
          </a:prstGeom>
        </p:spPr>
      </p:pic>
      <p:pic>
        <p:nvPicPr>
          <p:cNvPr id="145" name="Picture 144"/>
          <p:cNvPicPr>
            <a:picLocks noChangeAspect="1"/>
          </p:cNvPicPr>
          <p:nvPr/>
        </p:nvPicPr>
        <p:blipFill>
          <a:blip r:embed="rId5"/>
          <a:stretch>
            <a:fillRect/>
          </a:stretch>
        </p:blipFill>
        <p:spPr>
          <a:xfrm>
            <a:off x="4716145" y="2163445"/>
            <a:ext cx="1297940" cy="1915160"/>
          </a:xfrm>
          <a:prstGeom prst="rect">
            <a:avLst/>
          </a:prstGeom>
        </p:spPr>
      </p:pic>
      <p:pic>
        <p:nvPicPr>
          <p:cNvPr id="136" name="Picture 135"/>
          <p:cNvPicPr/>
          <p:nvPr/>
        </p:nvPicPr>
        <p:blipFill>
          <a:blip r:embed="rId6">
            <a:clrChange>
              <a:clrFrom>
                <a:srgbClr val="FFFFFF">
                  <a:alpha val="100000"/>
                </a:srgbClr>
              </a:clrFrom>
              <a:clrTo>
                <a:srgbClr val="FFFFFF">
                  <a:alpha val="100000"/>
                  <a:alpha val="0"/>
                </a:srgbClr>
              </a:clrTo>
            </a:clrChange>
          </a:blip>
          <a:srcRect l="32453" t="24063" r="32734" b="23703"/>
          <a:stretch>
            <a:fillRect/>
          </a:stretch>
        </p:blipFill>
        <p:spPr>
          <a:xfrm rot="20160000">
            <a:off x="128905" y="2782570"/>
            <a:ext cx="485775" cy="738505"/>
          </a:xfrm>
          <a:prstGeom prst="rect">
            <a:avLst/>
          </a:prstGeom>
          <a:noFill/>
          <a:ln w="9525">
            <a:noFill/>
          </a:ln>
        </p:spPr>
      </p:pic>
      <p:pic>
        <p:nvPicPr>
          <p:cNvPr id="26" name="Picture 25"/>
          <p:cNvPicPr/>
          <p:nvPr/>
        </p:nvPicPr>
        <p:blipFill>
          <a:blip r:embed="rId6">
            <a:clrChange>
              <a:clrFrom>
                <a:srgbClr val="FFFFFF">
                  <a:alpha val="100000"/>
                </a:srgbClr>
              </a:clrFrom>
              <a:clrTo>
                <a:srgbClr val="FFFFFF">
                  <a:alpha val="100000"/>
                  <a:alpha val="0"/>
                </a:srgbClr>
              </a:clrTo>
            </a:clrChange>
          </a:blip>
          <a:srcRect l="32453" t="24063" r="32734" b="23703"/>
          <a:stretch>
            <a:fillRect/>
          </a:stretch>
        </p:blipFill>
        <p:spPr>
          <a:xfrm rot="1440000" flipH="1">
            <a:off x="8371840" y="2453640"/>
            <a:ext cx="722630" cy="1134745"/>
          </a:xfrm>
          <a:prstGeom prst="rect">
            <a:avLst/>
          </a:prstGeom>
          <a:noFill/>
          <a:ln w="9525">
            <a:noFill/>
          </a:ln>
        </p:spPr>
      </p:pic>
      <p:sp>
        <p:nvSpPr>
          <p:cNvPr id="16" name="Rectangles 15"/>
          <p:cNvSpPr/>
          <p:nvPr/>
        </p:nvSpPr>
        <p:spPr>
          <a:xfrm>
            <a:off x="7524115" y="195580"/>
            <a:ext cx="792480" cy="575945"/>
          </a:xfrm>
          <a:prstGeom prst="rect">
            <a:avLst/>
          </a:pr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oogle Shape;60;p13"/>
          <p:cNvPicPr preferRelativeResize="0"/>
          <p:nvPr/>
        </p:nvPicPr>
        <p:blipFill>
          <a:blip r:embed="rId7"/>
          <a:stretch>
            <a:fillRect/>
          </a:stretch>
        </p:blipFill>
        <p:spPr>
          <a:xfrm rot="1560000">
            <a:off x="7106912" y="179071"/>
            <a:ext cx="2762768" cy="1036033"/>
          </a:xfrm>
          <a:prstGeom prst="rect">
            <a:avLst/>
          </a:prstGeom>
          <a:noFill/>
          <a:ln>
            <a:noFill/>
          </a:ln>
        </p:spPr>
      </p:pic>
      <p:pic>
        <p:nvPicPr>
          <p:cNvPr id="14" name="Google Shape;60;p13"/>
          <p:cNvPicPr preferRelativeResize="0"/>
          <p:nvPr/>
        </p:nvPicPr>
        <p:blipFill>
          <a:blip r:embed="rId7"/>
          <a:stretch>
            <a:fillRect/>
          </a:stretch>
        </p:blipFill>
        <p:spPr>
          <a:xfrm rot="20280000">
            <a:off x="-519438" y="179071"/>
            <a:ext cx="2762768" cy="1036033"/>
          </a:xfrm>
          <a:prstGeom prst="rect">
            <a:avLst/>
          </a:prstGeom>
          <a:noFill/>
          <a:ln>
            <a:noFill/>
          </a:ln>
        </p:spPr>
      </p:pic>
      <p:pic>
        <p:nvPicPr>
          <p:cNvPr id="2" name="Picture 1" descr="chu"/>
          <p:cNvPicPr>
            <a:picLocks noChangeAspect="1"/>
          </p:cNvPicPr>
          <p:nvPr/>
        </p:nvPicPr>
        <p:blipFill>
          <a:blip r:embed="rId8"/>
          <a:stretch>
            <a:fillRect/>
          </a:stretch>
        </p:blipFill>
        <p:spPr>
          <a:xfrm>
            <a:off x="1835785" y="-763270"/>
            <a:ext cx="5791200" cy="291973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32" presetClass="emph" presetSubtype="0" repeatCount="indefinite" fill="hold" nodeType="after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78" name="Google Shape;1378;p43"/>
          <p:cNvGrpSpPr/>
          <p:nvPr/>
        </p:nvGrpSpPr>
        <p:grpSpPr>
          <a:xfrm>
            <a:off x="8357890" y="4711370"/>
            <a:ext cx="981285" cy="534397"/>
            <a:chOff x="816462" y="899275"/>
            <a:chExt cx="981285" cy="534397"/>
          </a:xfrm>
        </p:grpSpPr>
        <p:sp>
          <p:nvSpPr>
            <p:cNvPr id="1379" name="Google Shape;1379;p4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58"/>
          <p:cNvGrpSpPr/>
          <p:nvPr/>
        </p:nvGrpSpPr>
        <p:grpSpPr>
          <a:xfrm>
            <a:off x="325120" y="4010025"/>
            <a:ext cx="694055" cy="761365"/>
            <a:chOff x="329643" y="3040559"/>
            <a:chExt cx="1311000" cy="1557085"/>
          </a:xfrm>
        </p:grpSpPr>
        <p:sp>
          <p:nvSpPr>
            <p:cNvPr id="2214" name="Google Shape;2214;p58"/>
            <p:cNvSpPr/>
            <p:nvPr/>
          </p:nvSpPr>
          <p:spPr>
            <a:xfrm>
              <a:off x="329643" y="3040559"/>
              <a:ext cx="1311000" cy="1557085"/>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8"/>
            <p:cNvSpPr/>
            <p:nvPr/>
          </p:nvSpPr>
          <p:spPr>
            <a:xfrm>
              <a:off x="901899" y="3695864"/>
              <a:ext cx="505285" cy="8249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8"/>
            <p:cNvSpPr/>
            <p:nvPr/>
          </p:nvSpPr>
          <p:spPr>
            <a:xfrm>
              <a:off x="903553" y="3694328"/>
              <a:ext cx="335754" cy="8249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8"/>
            <p:cNvSpPr/>
            <p:nvPr/>
          </p:nvSpPr>
          <p:spPr>
            <a:xfrm>
              <a:off x="412811" y="3120419"/>
              <a:ext cx="1147848" cy="855334"/>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8"/>
            <p:cNvSpPr/>
            <p:nvPr/>
          </p:nvSpPr>
          <p:spPr>
            <a:xfrm>
              <a:off x="1560514" y="3622383"/>
              <a:ext cx="118" cy="118"/>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8"/>
            <p:cNvSpPr/>
            <p:nvPr/>
          </p:nvSpPr>
          <p:spPr>
            <a:xfrm>
              <a:off x="925881" y="3448131"/>
              <a:ext cx="118376" cy="8801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8"/>
            <p:cNvSpPr/>
            <p:nvPr/>
          </p:nvSpPr>
          <p:spPr>
            <a:xfrm>
              <a:off x="933915" y="3521730"/>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8"/>
            <p:cNvSpPr/>
            <p:nvPr/>
          </p:nvSpPr>
          <p:spPr>
            <a:xfrm>
              <a:off x="921156" y="3499284"/>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8"/>
            <p:cNvSpPr/>
            <p:nvPr/>
          </p:nvSpPr>
          <p:spPr>
            <a:xfrm>
              <a:off x="922692" y="3481682"/>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8"/>
            <p:cNvSpPr/>
            <p:nvPr/>
          </p:nvSpPr>
          <p:spPr>
            <a:xfrm>
              <a:off x="924346" y="3480146"/>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8"/>
            <p:cNvSpPr/>
            <p:nvPr/>
          </p:nvSpPr>
          <p:spPr>
            <a:xfrm>
              <a:off x="924346" y="3480146"/>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8"/>
            <p:cNvSpPr/>
            <p:nvPr/>
          </p:nvSpPr>
          <p:spPr>
            <a:xfrm>
              <a:off x="1029842" y="3459354"/>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8"/>
            <p:cNvSpPr/>
            <p:nvPr/>
          </p:nvSpPr>
          <p:spPr>
            <a:xfrm>
              <a:off x="556703" y="3583988"/>
              <a:ext cx="201429" cy="25908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8"/>
            <p:cNvSpPr/>
            <p:nvPr/>
          </p:nvSpPr>
          <p:spPr>
            <a:xfrm>
              <a:off x="638217" y="3842944"/>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8"/>
            <p:cNvSpPr/>
            <p:nvPr/>
          </p:nvSpPr>
          <p:spPr>
            <a:xfrm>
              <a:off x="618961" y="3842944"/>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8"/>
            <p:cNvSpPr/>
            <p:nvPr/>
          </p:nvSpPr>
          <p:spPr>
            <a:xfrm>
              <a:off x="599823" y="3836565"/>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8"/>
            <p:cNvSpPr/>
            <p:nvPr/>
          </p:nvSpPr>
          <p:spPr>
            <a:xfrm>
              <a:off x="599823" y="3836565"/>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8"/>
            <p:cNvSpPr/>
            <p:nvPr/>
          </p:nvSpPr>
          <p:spPr>
            <a:xfrm>
              <a:off x="572651" y="3814237"/>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8"/>
            <p:cNvSpPr/>
            <p:nvPr/>
          </p:nvSpPr>
          <p:spPr>
            <a:xfrm>
              <a:off x="625340" y="360324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8"/>
            <p:cNvSpPr/>
            <p:nvPr/>
          </p:nvSpPr>
          <p:spPr>
            <a:xfrm>
              <a:off x="626994" y="3603245"/>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8"/>
            <p:cNvSpPr/>
            <p:nvPr/>
          </p:nvSpPr>
          <p:spPr>
            <a:xfrm>
              <a:off x="626994" y="3603245"/>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8"/>
            <p:cNvSpPr/>
            <p:nvPr/>
          </p:nvSpPr>
          <p:spPr>
            <a:xfrm>
              <a:off x="711699" y="3590368"/>
              <a:ext cx="118" cy="118"/>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8"/>
            <p:cNvSpPr/>
            <p:nvPr/>
          </p:nvSpPr>
          <p:spPr>
            <a:xfrm>
              <a:off x="711699" y="3590368"/>
              <a:ext cx="118" cy="118"/>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8"/>
            <p:cNvSpPr/>
            <p:nvPr/>
          </p:nvSpPr>
          <p:spPr>
            <a:xfrm>
              <a:off x="543826" y="3189175"/>
              <a:ext cx="247976" cy="25908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8"/>
            <p:cNvSpPr/>
            <p:nvPr/>
          </p:nvSpPr>
          <p:spPr>
            <a:xfrm>
              <a:off x="620615" y="3446595"/>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8"/>
            <p:cNvSpPr/>
            <p:nvPr/>
          </p:nvSpPr>
          <p:spPr>
            <a:xfrm>
              <a:off x="618961" y="344659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8"/>
            <p:cNvSpPr/>
            <p:nvPr/>
          </p:nvSpPr>
          <p:spPr>
            <a:xfrm>
              <a:off x="618961" y="3446595"/>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a:off x="618961" y="3446595"/>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56703" y="3400167"/>
              <a:ext cx="0" cy="118"/>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978689" y="3118884"/>
              <a:ext cx="471615" cy="311771"/>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1176923" y="3424149"/>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8"/>
            <p:cNvSpPr/>
            <p:nvPr/>
          </p:nvSpPr>
          <p:spPr>
            <a:xfrm>
              <a:off x="1176923" y="3422613"/>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8"/>
            <p:cNvSpPr/>
            <p:nvPr/>
          </p:nvSpPr>
          <p:spPr>
            <a:xfrm>
              <a:off x="1381537" y="3392252"/>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870002" y="3633606"/>
              <a:ext cx="495597" cy="332564"/>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905089" y="3755050"/>
              <a:ext cx="118" cy="118"/>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1189682" y="3641521"/>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1189682" y="3641521"/>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1189682" y="3641521"/>
              <a:ext cx="118" cy="118"/>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411158" y="3144401"/>
              <a:ext cx="864903" cy="831587"/>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Rectangles 34"/>
          <p:cNvSpPr/>
          <p:nvPr/>
        </p:nvSpPr>
        <p:spPr>
          <a:xfrm>
            <a:off x="7524115" y="195580"/>
            <a:ext cx="792480" cy="575945"/>
          </a:xfrm>
          <a:prstGeom prst="rect">
            <a:avLst/>
          </a:pr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7" name="Google Shape;2277;p58"/>
          <p:cNvGrpSpPr/>
          <p:nvPr/>
        </p:nvGrpSpPr>
        <p:grpSpPr>
          <a:xfrm rot="-224275" flipH="1">
            <a:off x="236220" y="4697730"/>
            <a:ext cx="965835" cy="409575"/>
            <a:chOff x="1549625" y="3087100"/>
            <a:chExt cx="635050" cy="291275"/>
          </a:xfrm>
        </p:grpSpPr>
        <p:sp>
          <p:nvSpPr>
            <p:cNvPr id="2278" name="Google Shape;2278;p58"/>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roup 78"/>
          <p:cNvGrpSpPr/>
          <p:nvPr/>
        </p:nvGrpSpPr>
        <p:grpSpPr>
          <a:xfrm>
            <a:off x="1781175" y="-380365"/>
            <a:ext cx="5634990" cy="2226310"/>
            <a:chOff x="2892" y="-713"/>
            <a:chExt cx="8874" cy="3506"/>
          </a:xfrm>
        </p:grpSpPr>
        <p:grpSp>
          <p:nvGrpSpPr>
            <p:cNvPr id="75" name="Group 74"/>
            <p:cNvGrpSpPr/>
            <p:nvPr/>
          </p:nvGrpSpPr>
          <p:grpSpPr>
            <a:xfrm flipV="1">
              <a:off x="2892" y="-713"/>
              <a:ext cx="8875" cy="3507"/>
              <a:chOff x="4916" y="5843"/>
              <a:chExt cx="8875" cy="2462"/>
            </a:xfrm>
          </p:grpSpPr>
          <p:pic>
            <p:nvPicPr>
              <p:cNvPr id="76" name="图片 8"/>
              <p:cNvPicPr>
                <a:picLocks noChangeAspect="1"/>
              </p:cNvPicPr>
              <p:nvPr/>
            </p:nvPicPr>
            <p:blipFill rotWithShape="1">
              <a:blip r:embed="rId3" cstate="print">
                <a:extLst>
                  <a:ext uri="{28A0092B-C50C-407E-A947-70E740481C1C}">
                    <a14:useLocalDpi xmlns:a14="http://schemas.microsoft.com/office/drawing/2010/main" val="0"/>
                  </a:ext>
                </a:extLst>
              </a:blip>
              <a:srcRect r="59447"/>
              <a:stretch>
                <a:fillRect/>
              </a:stretch>
            </p:blipFill>
            <p:spPr>
              <a:xfrm flipV="1">
                <a:off x="4916" y="5843"/>
                <a:ext cx="3784" cy="2461"/>
              </a:xfrm>
              <a:prstGeom prst="rect">
                <a:avLst/>
              </a:prstGeom>
            </p:spPr>
          </p:pic>
          <p:pic>
            <p:nvPicPr>
              <p:cNvPr id="77" name="图片 8"/>
              <p:cNvPicPr>
                <a:picLocks noChangeAspect="1"/>
              </p:cNvPicPr>
              <p:nvPr/>
            </p:nvPicPr>
            <p:blipFill rotWithShape="1">
              <a:blip r:embed="rId3" cstate="print">
                <a:extLst>
                  <a:ext uri="{28A0092B-C50C-407E-A947-70E740481C1C}">
                    <a14:useLocalDpi xmlns:a14="http://schemas.microsoft.com/office/drawing/2010/main" val="0"/>
                  </a:ext>
                </a:extLst>
              </a:blip>
              <a:srcRect r="43039"/>
              <a:stretch>
                <a:fillRect/>
              </a:stretch>
            </p:blipFill>
            <p:spPr>
              <a:xfrm flipH="1" flipV="1">
                <a:off x="8657" y="5844"/>
                <a:ext cx="5134" cy="2461"/>
              </a:xfrm>
              <a:prstGeom prst="rect">
                <a:avLst/>
              </a:prstGeom>
            </p:spPr>
          </p:pic>
        </p:grpSp>
        <p:sp>
          <p:nvSpPr>
            <p:cNvPr id="27" name="Text Box 26"/>
            <p:cNvSpPr txBox="1"/>
            <p:nvPr/>
          </p:nvSpPr>
          <p:spPr>
            <a:xfrm>
              <a:off x="3458" y="648"/>
              <a:ext cx="7770" cy="1791"/>
            </a:xfrm>
            <a:prstGeom prst="rect">
              <a:avLst/>
            </a:prstGeom>
            <a:noFill/>
          </p:spPr>
          <p:txBody>
            <a:bodyPr wrap="none" rtlCol="0" anchor="t">
              <a:spAutoFit/>
            </a:bodyPr>
            <a:lstStyle/>
            <a:p>
              <a:pPr algn="ctr"/>
              <a:r>
                <a:rPr lang="en-US" sz="3400" b="1">
                  <a:solidFill>
                    <a:schemeClr val="tx2"/>
                  </a:solidFill>
                  <a:latin typeface="Calibri" panose="020F0502020204030204" charset="0"/>
                  <a:cs typeface="Calibri" panose="020F0502020204030204" charset="0"/>
                  <a:sym typeface="+mn-ea"/>
                </a:rPr>
                <a:t>Chuyện gì xảy ra với Na? </a:t>
              </a:r>
            </a:p>
            <a:p>
              <a:pPr algn="ctr"/>
              <a:r>
                <a:rPr lang="en-US" sz="3400" b="1">
                  <a:solidFill>
                    <a:schemeClr val="tx2"/>
                  </a:solidFill>
                  <a:latin typeface="Calibri" panose="020F0502020204030204" charset="0"/>
                  <a:cs typeface="Calibri" panose="020F0502020204030204" charset="0"/>
                  <a:sym typeface="+mn-ea"/>
                </a:rPr>
                <a:t>Na cảm thấy như thế nào?</a:t>
              </a:r>
            </a:p>
          </p:txBody>
        </p:sp>
      </p:grpSp>
      <p:grpSp>
        <p:nvGrpSpPr>
          <p:cNvPr id="60" name="Group 59"/>
          <p:cNvGrpSpPr/>
          <p:nvPr/>
        </p:nvGrpSpPr>
        <p:grpSpPr>
          <a:xfrm>
            <a:off x="1213732" y="1970745"/>
            <a:ext cx="6793063" cy="3188970"/>
            <a:chOff x="2194" y="3287"/>
            <a:chExt cx="9776" cy="4926"/>
          </a:xfrm>
        </p:grpSpPr>
        <p:grpSp>
          <p:nvGrpSpPr>
            <p:cNvPr id="26" name="Group 25"/>
            <p:cNvGrpSpPr/>
            <p:nvPr/>
          </p:nvGrpSpPr>
          <p:grpSpPr>
            <a:xfrm>
              <a:off x="2194" y="3287"/>
              <a:ext cx="9776" cy="4926"/>
              <a:chOff x="1141" y="2412"/>
              <a:chExt cx="11114" cy="5769"/>
            </a:xfrm>
          </p:grpSpPr>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t="21097" r="13839" b="58567"/>
              <a:stretch>
                <a:fillRect/>
              </a:stretch>
            </p:blipFill>
            <p:spPr>
              <a:xfrm>
                <a:off x="1417" y="3306"/>
                <a:ext cx="9538" cy="4875"/>
              </a:xfrm>
              <a:prstGeom prst="rect">
                <a:avLst/>
              </a:prstGeom>
            </p:spPr>
          </p:pic>
          <p:grpSp>
            <p:nvGrpSpPr>
              <p:cNvPr id="17" name="Group 16"/>
              <p:cNvGrpSpPr/>
              <p:nvPr/>
            </p:nvGrpSpPr>
            <p:grpSpPr>
              <a:xfrm>
                <a:off x="1141" y="2412"/>
                <a:ext cx="3471" cy="1576"/>
                <a:chOff x="1141" y="2412"/>
                <a:chExt cx="3471" cy="1576"/>
              </a:xfrm>
            </p:grpSpPr>
            <p:sp>
              <p:nvSpPr>
                <p:cNvPr id="15" name="Oval Callout 14"/>
                <p:cNvSpPr/>
                <p:nvPr/>
              </p:nvSpPr>
              <p:spPr>
                <a:xfrm>
                  <a:off x="1141" y="2412"/>
                  <a:ext cx="3471" cy="1576"/>
                </a:xfrm>
                <a:prstGeom prst="wedgeEllipseCallout">
                  <a:avLst>
                    <a:gd name="adj1" fmla="val 30119"/>
                    <a:gd name="adj2" fmla="val 5735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0000"/>
                    </a:solidFill>
                    <a:latin typeface="Calibri" panose="020F0502020204030204" charset="0"/>
                    <a:cs typeface="Calibri" panose="020F0502020204030204" charset="0"/>
                  </a:endParaRPr>
                </a:p>
              </p:txBody>
            </p:sp>
            <p:sp>
              <p:nvSpPr>
                <p:cNvPr id="16" name="Text Box 15"/>
                <p:cNvSpPr txBox="1"/>
                <p:nvPr/>
              </p:nvSpPr>
              <p:spPr>
                <a:xfrm>
                  <a:off x="1267" y="2522"/>
                  <a:ext cx="3217" cy="1279"/>
                </a:xfrm>
                <a:prstGeom prst="rect">
                  <a:avLst/>
                </a:prstGeom>
                <a:noFill/>
              </p:spPr>
              <p:txBody>
                <a:bodyPr wrap="square" rtlCol="0" anchor="t">
                  <a:spAutoFit/>
                </a:bodyPr>
                <a:lstStyle/>
                <a:p>
                  <a:pPr algn="ctr"/>
                  <a:r>
                    <a:rPr lang="en-US" sz="2000" b="1" dirty="0" err="1">
                      <a:latin typeface="Calibri" panose="020F0502020204030204" charset="0"/>
                      <a:cs typeface="Calibri" panose="020F0502020204030204" charset="0"/>
                      <a:sym typeface="+mn-ea"/>
                    </a:rPr>
                    <a:t>Ôi</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Tớ</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lỡ</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làm</a:t>
                  </a:r>
                  <a:r>
                    <a:rPr lang="en-US" sz="2000" b="1" dirty="0">
                      <a:latin typeface="Calibri" panose="020F0502020204030204" charset="0"/>
                      <a:cs typeface="Calibri" panose="020F0502020204030204" charset="0"/>
                      <a:sym typeface="+mn-ea"/>
                    </a:rPr>
                    <a:t> </a:t>
                  </a:r>
                </a:p>
                <a:p>
                  <a:pPr algn="ctr"/>
                  <a:r>
                    <a:rPr lang="en-US" sz="2000" b="1" dirty="0" err="1">
                      <a:latin typeface="Calibri" panose="020F0502020204030204" charset="0"/>
                      <a:cs typeface="Calibri" panose="020F0502020204030204" charset="0"/>
                      <a:sym typeface="+mn-ea"/>
                    </a:rPr>
                    <a:t>ướt</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vở</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của</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cậu</a:t>
                  </a:r>
                  <a:r>
                    <a:rPr lang="en-US" sz="2000" b="1" dirty="0">
                      <a:latin typeface="Calibri" panose="020F0502020204030204" charset="0"/>
                      <a:cs typeface="Calibri" panose="020F0502020204030204" charset="0"/>
                      <a:sym typeface="+mn-ea"/>
                    </a:rPr>
                    <a:t>. </a:t>
                  </a:r>
                </a:p>
              </p:txBody>
            </p:sp>
          </p:grpSp>
          <p:grpSp>
            <p:nvGrpSpPr>
              <p:cNvPr id="25" name="Group 24"/>
              <p:cNvGrpSpPr/>
              <p:nvPr/>
            </p:nvGrpSpPr>
            <p:grpSpPr>
              <a:xfrm>
                <a:off x="10345" y="2412"/>
                <a:ext cx="1910" cy="1728"/>
                <a:chOff x="10345" y="2412"/>
                <a:chExt cx="1910" cy="1728"/>
              </a:xfrm>
            </p:grpSpPr>
            <p:sp>
              <p:nvSpPr>
                <p:cNvPr id="21" name="Freeform 20"/>
                <p:cNvSpPr/>
                <p:nvPr/>
              </p:nvSpPr>
              <p:spPr>
                <a:xfrm>
                  <a:off x="10345" y="3100"/>
                  <a:ext cx="810" cy="1040"/>
                </a:xfrm>
                <a:custGeom>
                  <a:avLst/>
                  <a:gdLst>
                    <a:gd name="connisteX0" fmla="*/ 0 w 514350"/>
                    <a:gd name="connsiteY0" fmla="*/ 241300 h 660400"/>
                    <a:gd name="connisteX1" fmla="*/ 120650 w 514350"/>
                    <a:gd name="connsiteY1" fmla="*/ 501650 h 660400"/>
                    <a:gd name="connisteX2" fmla="*/ 196850 w 514350"/>
                    <a:gd name="connsiteY2" fmla="*/ 660400 h 660400"/>
                    <a:gd name="connisteX3" fmla="*/ 336550 w 514350"/>
                    <a:gd name="connsiteY3" fmla="*/ 546100 h 660400"/>
                    <a:gd name="connisteX4" fmla="*/ 508000 w 514350"/>
                    <a:gd name="connsiteY4" fmla="*/ 393700 h 660400"/>
                    <a:gd name="connisteX5" fmla="*/ 514350 w 514350"/>
                    <a:gd name="connsiteY5" fmla="*/ 88900 h 660400"/>
                    <a:gd name="connisteX6" fmla="*/ 260350 w 514350"/>
                    <a:gd name="connsiteY6" fmla="*/ 0 h 660400"/>
                    <a:gd name="connisteX7" fmla="*/ 57150 w 514350"/>
                    <a:gd name="connsiteY7" fmla="*/ 82550 h 660400"/>
                    <a:gd name="connisteX8" fmla="*/ 25400 w 514350"/>
                    <a:gd name="connsiteY8" fmla="*/ 285750 h 660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14350" h="660400">
                      <a:moveTo>
                        <a:pt x="0" y="241300"/>
                      </a:moveTo>
                      <a:lnTo>
                        <a:pt x="120650" y="501650"/>
                      </a:lnTo>
                      <a:lnTo>
                        <a:pt x="196850" y="660400"/>
                      </a:lnTo>
                      <a:lnTo>
                        <a:pt x="336550" y="546100"/>
                      </a:lnTo>
                      <a:lnTo>
                        <a:pt x="508000" y="393700"/>
                      </a:lnTo>
                      <a:lnTo>
                        <a:pt x="514350" y="88900"/>
                      </a:lnTo>
                      <a:lnTo>
                        <a:pt x="260350" y="0"/>
                      </a:lnTo>
                      <a:lnTo>
                        <a:pt x="57150" y="82550"/>
                      </a:lnTo>
                      <a:lnTo>
                        <a:pt x="25400" y="285750"/>
                      </a:lnTo>
                    </a:path>
                  </a:pathLst>
                </a:custGeom>
                <a:solidFill>
                  <a:srgbClr val="FFE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10580" y="2412"/>
                  <a:ext cx="1675" cy="1108"/>
                </a:xfrm>
                <a:prstGeom prst="clou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10602" y="2413"/>
                  <a:ext cx="1653" cy="111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628" y="3757"/>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829" y="3524"/>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23"/>
                <p:cNvSpPr txBox="1"/>
                <p:nvPr/>
              </p:nvSpPr>
              <p:spPr>
                <a:xfrm>
                  <a:off x="10902" y="2598"/>
                  <a:ext cx="1053" cy="721"/>
                </a:xfrm>
                <a:prstGeom prst="rect">
                  <a:avLst/>
                </a:prstGeom>
                <a:noFill/>
              </p:spPr>
              <p:txBody>
                <a:bodyPr wrap="square" rtlCol="0" anchor="t">
                  <a:spAutoFit/>
                </a:bodyPr>
                <a:lstStyle/>
                <a:p>
                  <a:pPr algn="ctr"/>
                  <a:r>
                    <a:rPr lang="en-US" sz="2000" b="1">
                      <a:latin typeface="Calibri" panose="020F0502020204030204" charset="0"/>
                      <a:cs typeface="Calibri" panose="020F0502020204030204" charset="0"/>
                      <a:sym typeface="+mn-ea"/>
                    </a:rPr>
                    <a:t>?!!!</a:t>
                  </a:r>
                </a:p>
              </p:txBody>
            </p:sp>
          </p:grpSp>
        </p:grpSp>
        <p:sp>
          <p:nvSpPr>
            <p:cNvPr id="30" name="Teardrop 29"/>
            <p:cNvSpPr/>
            <p:nvPr/>
          </p:nvSpPr>
          <p:spPr>
            <a:xfrm rot="18900000">
              <a:off x="8029" y="6486"/>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18900000">
              <a:off x="7799" y="6688"/>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18900000">
              <a:off x="7916" y="7142"/>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p:cNvSpPr/>
            <p:nvPr/>
          </p:nvSpPr>
          <p:spPr>
            <a:xfrm rot="18900000">
              <a:off x="8142" y="6915"/>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450" decel="100000" fill="hold"/>
                                        <p:tgtEl>
                                          <p:spTgt spid="6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500"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anim calcmode="lin" valueType="num">
                                      <p:cBhvr>
                                        <p:cTn id="16" dur="500" fill="hold"/>
                                        <p:tgtEl>
                                          <p:spTgt spid="79"/>
                                        </p:tgtEl>
                                        <p:attrNameLst>
                                          <p:attrName>ppt_x</p:attrName>
                                        </p:attrNameLst>
                                      </p:cBhvr>
                                      <p:tavLst>
                                        <p:tav tm="0">
                                          <p:val>
                                            <p:strVal val="#ppt_x"/>
                                          </p:val>
                                        </p:tav>
                                        <p:tav tm="100000">
                                          <p:val>
                                            <p:strVal val="#ppt_x"/>
                                          </p:val>
                                        </p:tav>
                                      </p:tavLst>
                                    </p:anim>
                                    <p:anim calcmode="lin" valueType="num">
                                      <p:cBhvr>
                                        <p:cTn id="17"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78" name="Google Shape;1378;p43"/>
          <p:cNvGrpSpPr/>
          <p:nvPr/>
        </p:nvGrpSpPr>
        <p:grpSpPr>
          <a:xfrm>
            <a:off x="8357890" y="4711370"/>
            <a:ext cx="981285" cy="534397"/>
            <a:chOff x="816462" y="899275"/>
            <a:chExt cx="981285" cy="534397"/>
          </a:xfrm>
        </p:grpSpPr>
        <p:sp>
          <p:nvSpPr>
            <p:cNvPr id="1379" name="Google Shape;1379;p4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58"/>
          <p:cNvGrpSpPr/>
          <p:nvPr/>
        </p:nvGrpSpPr>
        <p:grpSpPr>
          <a:xfrm rot="1680000">
            <a:off x="178435" y="203200"/>
            <a:ext cx="694055" cy="761365"/>
            <a:chOff x="329643" y="3040559"/>
            <a:chExt cx="1311000" cy="1557085"/>
          </a:xfrm>
        </p:grpSpPr>
        <p:sp>
          <p:nvSpPr>
            <p:cNvPr id="2214" name="Google Shape;2214;p58"/>
            <p:cNvSpPr/>
            <p:nvPr/>
          </p:nvSpPr>
          <p:spPr>
            <a:xfrm>
              <a:off x="329643" y="3040559"/>
              <a:ext cx="1311000" cy="1557085"/>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8"/>
            <p:cNvSpPr/>
            <p:nvPr/>
          </p:nvSpPr>
          <p:spPr>
            <a:xfrm>
              <a:off x="901899" y="3695864"/>
              <a:ext cx="505285" cy="8249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8"/>
            <p:cNvSpPr/>
            <p:nvPr/>
          </p:nvSpPr>
          <p:spPr>
            <a:xfrm>
              <a:off x="903553" y="3694328"/>
              <a:ext cx="335754" cy="8249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8"/>
            <p:cNvSpPr/>
            <p:nvPr/>
          </p:nvSpPr>
          <p:spPr>
            <a:xfrm>
              <a:off x="412811" y="3120419"/>
              <a:ext cx="1147848" cy="855334"/>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8"/>
            <p:cNvSpPr/>
            <p:nvPr/>
          </p:nvSpPr>
          <p:spPr>
            <a:xfrm>
              <a:off x="1560514" y="3622383"/>
              <a:ext cx="118" cy="118"/>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8"/>
            <p:cNvSpPr/>
            <p:nvPr/>
          </p:nvSpPr>
          <p:spPr>
            <a:xfrm>
              <a:off x="925881" y="3448131"/>
              <a:ext cx="118376" cy="8801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8"/>
            <p:cNvSpPr/>
            <p:nvPr/>
          </p:nvSpPr>
          <p:spPr>
            <a:xfrm>
              <a:off x="933915" y="3521730"/>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8"/>
            <p:cNvSpPr/>
            <p:nvPr/>
          </p:nvSpPr>
          <p:spPr>
            <a:xfrm>
              <a:off x="921156" y="3499284"/>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8"/>
            <p:cNvSpPr/>
            <p:nvPr/>
          </p:nvSpPr>
          <p:spPr>
            <a:xfrm>
              <a:off x="922692" y="3481682"/>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8"/>
            <p:cNvSpPr/>
            <p:nvPr/>
          </p:nvSpPr>
          <p:spPr>
            <a:xfrm>
              <a:off x="924346" y="3480146"/>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8"/>
            <p:cNvSpPr/>
            <p:nvPr/>
          </p:nvSpPr>
          <p:spPr>
            <a:xfrm>
              <a:off x="924346" y="3480146"/>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8"/>
            <p:cNvSpPr/>
            <p:nvPr/>
          </p:nvSpPr>
          <p:spPr>
            <a:xfrm>
              <a:off x="1029842" y="3459354"/>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8"/>
            <p:cNvSpPr/>
            <p:nvPr/>
          </p:nvSpPr>
          <p:spPr>
            <a:xfrm>
              <a:off x="556703" y="3583988"/>
              <a:ext cx="201429" cy="25908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8"/>
            <p:cNvSpPr/>
            <p:nvPr/>
          </p:nvSpPr>
          <p:spPr>
            <a:xfrm>
              <a:off x="638217" y="3842944"/>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8"/>
            <p:cNvSpPr/>
            <p:nvPr/>
          </p:nvSpPr>
          <p:spPr>
            <a:xfrm>
              <a:off x="618961" y="3842944"/>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8"/>
            <p:cNvSpPr/>
            <p:nvPr/>
          </p:nvSpPr>
          <p:spPr>
            <a:xfrm>
              <a:off x="599823" y="3836565"/>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8"/>
            <p:cNvSpPr/>
            <p:nvPr/>
          </p:nvSpPr>
          <p:spPr>
            <a:xfrm>
              <a:off x="599823" y="3836565"/>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8"/>
            <p:cNvSpPr/>
            <p:nvPr/>
          </p:nvSpPr>
          <p:spPr>
            <a:xfrm>
              <a:off x="572651" y="3814237"/>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8"/>
            <p:cNvSpPr/>
            <p:nvPr/>
          </p:nvSpPr>
          <p:spPr>
            <a:xfrm>
              <a:off x="625340" y="360324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8"/>
            <p:cNvSpPr/>
            <p:nvPr/>
          </p:nvSpPr>
          <p:spPr>
            <a:xfrm>
              <a:off x="626994" y="3603245"/>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8"/>
            <p:cNvSpPr/>
            <p:nvPr/>
          </p:nvSpPr>
          <p:spPr>
            <a:xfrm>
              <a:off x="626994" y="3603245"/>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8"/>
            <p:cNvSpPr/>
            <p:nvPr/>
          </p:nvSpPr>
          <p:spPr>
            <a:xfrm>
              <a:off x="711699" y="3590368"/>
              <a:ext cx="118" cy="118"/>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8"/>
            <p:cNvSpPr/>
            <p:nvPr/>
          </p:nvSpPr>
          <p:spPr>
            <a:xfrm>
              <a:off x="711699" y="3590368"/>
              <a:ext cx="118" cy="118"/>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8"/>
            <p:cNvSpPr/>
            <p:nvPr/>
          </p:nvSpPr>
          <p:spPr>
            <a:xfrm>
              <a:off x="543826" y="3189175"/>
              <a:ext cx="247976" cy="25908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8"/>
            <p:cNvSpPr/>
            <p:nvPr/>
          </p:nvSpPr>
          <p:spPr>
            <a:xfrm>
              <a:off x="620615" y="3446595"/>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8"/>
            <p:cNvSpPr/>
            <p:nvPr/>
          </p:nvSpPr>
          <p:spPr>
            <a:xfrm>
              <a:off x="618961" y="344659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8"/>
            <p:cNvSpPr/>
            <p:nvPr/>
          </p:nvSpPr>
          <p:spPr>
            <a:xfrm>
              <a:off x="618961" y="3446595"/>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a:off x="618961" y="3446595"/>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56703" y="3400167"/>
              <a:ext cx="0" cy="118"/>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978689" y="3118884"/>
              <a:ext cx="471615" cy="311771"/>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1176923" y="3424149"/>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8"/>
            <p:cNvSpPr/>
            <p:nvPr/>
          </p:nvSpPr>
          <p:spPr>
            <a:xfrm>
              <a:off x="1176923" y="3422613"/>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8"/>
            <p:cNvSpPr/>
            <p:nvPr/>
          </p:nvSpPr>
          <p:spPr>
            <a:xfrm>
              <a:off x="1381537" y="3392252"/>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870002" y="3633606"/>
              <a:ext cx="495597" cy="332564"/>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905089" y="3755050"/>
              <a:ext cx="118" cy="118"/>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1189682" y="3641521"/>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1189682" y="3641521"/>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1189682" y="3641521"/>
              <a:ext cx="118" cy="118"/>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411158" y="3144401"/>
              <a:ext cx="864903" cy="831587"/>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Rectangles 34"/>
          <p:cNvSpPr/>
          <p:nvPr/>
        </p:nvSpPr>
        <p:spPr>
          <a:xfrm>
            <a:off x="7524115" y="195580"/>
            <a:ext cx="792480" cy="575945"/>
          </a:xfrm>
          <a:prstGeom prst="rect">
            <a:avLst/>
          </a:pr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7" name="Google Shape;2277;p58"/>
          <p:cNvGrpSpPr/>
          <p:nvPr/>
        </p:nvGrpSpPr>
        <p:grpSpPr>
          <a:xfrm rot="-224275" flipH="1">
            <a:off x="43815" y="702310"/>
            <a:ext cx="965835" cy="409575"/>
            <a:chOff x="1549625" y="3087100"/>
            <a:chExt cx="635050" cy="291275"/>
          </a:xfrm>
        </p:grpSpPr>
        <p:sp>
          <p:nvSpPr>
            <p:cNvPr id="2278" name="Google Shape;2278;p58"/>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roup 59"/>
          <p:cNvGrpSpPr/>
          <p:nvPr/>
        </p:nvGrpSpPr>
        <p:grpSpPr>
          <a:xfrm>
            <a:off x="839545" y="1544320"/>
            <a:ext cx="6689650" cy="3188970"/>
            <a:chOff x="2194" y="3287"/>
            <a:chExt cx="9776" cy="4926"/>
          </a:xfrm>
        </p:grpSpPr>
        <p:grpSp>
          <p:nvGrpSpPr>
            <p:cNvPr id="26" name="Group 25"/>
            <p:cNvGrpSpPr/>
            <p:nvPr/>
          </p:nvGrpSpPr>
          <p:grpSpPr>
            <a:xfrm>
              <a:off x="2194" y="3287"/>
              <a:ext cx="9776" cy="4926"/>
              <a:chOff x="1141" y="2412"/>
              <a:chExt cx="11114" cy="5769"/>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t="21097" r="13839" b="58567"/>
              <a:stretch>
                <a:fillRect/>
              </a:stretch>
            </p:blipFill>
            <p:spPr>
              <a:xfrm>
                <a:off x="1417" y="3306"/>
                <a:ext cx="9538" cy="4875"/>
              </a:xfrm>
              <a:prstGeom prst="rect">
                <a:avLst/>
              </a:prstGeom>
            </p:spPr>
          </p:pic>
          <p:grpSp>
            <p:nvGrpSpPr>
              <p:cNvPr id="17" name="Group 16"/>
              <p:cNvGrpSpPr/>
              <p:nvPr/>
            </p:nvGrpSpPr>
            <p:grpSpPr>
              <a:xfrm>
                <a:off x="1141" y="2412"/>
                <a:ext cx="3471" cy="1576"/>
                <a:chOff x="1141" y="2412"/>
                <a:chExt cx="3471" cy="1576"/>
              </a:xfrm>
            </p:grpSpPr>
            <p:sp>
              <p:nvSpPr>
                <p:cNvPr id="15" name="Oval Callout 14"/>
                <p:cNvSpPr/>
                <p:nvPr/>
              </p:nvSpPr>
              <p:spPr>
                <a:xfrm>
                  <a:off x="1141" y="2412"/>
                  <a:ext cx="3471" cy="1576"/>
                </a:xfrm>
                <a:prstGeom prst="wedgeEllipseCallout">
                  <a:avLst>
                    <a:gd name="adj1" fmla="val 30119"/>
                    <a:gd name="adj2" fmla="val 5735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0000"/>
                    </a:solidFill>
                    <a:latin typeface="Calibri" panose="020F0502020204030204" charset="0"/>
                    <a:cs typeface="Calibri" panose="020F0502020204030204" charset="0"/>
                  </a:endParaRPr>
                </a:p>
              </p:txBody>
            </p:sp>
            <p:sp>
              <p:nvSpPr>
                <p:cNvPr id="16" name="Text Box 15"/>
                <p:cNvSpPr txBox="1"/>
                <p:nvPr/>
              </p:nvSpPr>
              <p:spPr>
                <a:xfrm>
                  <a:off x="1267" y="2522"/>
                  <a:ext cx="3217" cy="1279"/>
                </a:xfrm>
                <a:prstGeom prst="rect">
                  <a:avLst/>
                </a:prstGeom>
                <a:noFill/>
              </p:spPr>
              <p:txBody>
                <a:bodyPr wrap="square" rtlCol="0" anchor="t">
                  <a:spAutoFit/>
                </a:bodyPr>
                <a:lstStyle/>
                <a:p>
                  <a:pPr algn="ctr"/>
                  <a:r>
                    <a:rPr lang="en-US" sz="2000" b="1">
                      <a:latin typeface="Calibri" panose="020F0502020204030204" charset="0"/>
                      <a:cs typeface="Calibri" panose="020F0502020204030204" charset="0"/>
                      <a:sym typeface="+mn-ea"/>
                    </a:rPr>
                    <a:t>Ôi! Tớ lỡ làm </a:t>
                  </a:r>
                </a:p>
                <a:p>
                  <a:pPr algn="ctr"/>
                  <a:r>
                    <a:rPr lang="en-US" sz="2000" b="1">
                      <a:latin typeface="Calibri" panose="020F0502020204030204" charset="0"/>
                      <a:cs typeface="Calibri" panose="020F0502020204030204" charset="0"/>
                      <a:sym typeface="+mn-ea"/>
                    </a:rPr>
                    <a:t>ướt vở của cậu. </a:t>
                  </a:r>
                </a:p>
              </p:txBody>
            </p:sp>
          </p:grpSp>
          <p:grpSp>
            <p:nvGrpSpPr>
              <p:cNvPr id="25" name="Group 24"/>
              <p:cNvGrpSpPr/>
              <p:nvPr/>
            </p:nvGrpSpPr>
            <p:grpSpPr>
              <a:xfrm>
                <a:off x="10345" y="2412"/>
                <a:ext cx="1910" cy="1728"/>
                <a:chOff x="10345" y="2412"/>
                <a:chExt cx="1910" cy="1728"/>
              </a:xfrm>
            </p:grpSpPr>
            <p:sp>
              <p:nvSpPr>
                <p:cNvPr id="21" name="Freeform 20"/>
                <p:cNvSpPr/>
                <p:nvPr/>
              </p:nvSpPr>
              <p:spPr>
                <a:xfrm>
                  <a:off x="10345" y="3100"/>
                  <a:ext cx="810" cy="1040"/>
                </a:xfrm>
                <a:custGeom>
                  <a:avLst/>
                  <a:gdLst>
                    <a:gd name="connisteX0" fmla="*/ 0 w 514350"/>
                    <a:gd name="connsiteY0" fmla="*/ 241300 h 660400"/>
                    <a:gd name="connisteX1" fmla="*/ 120650 w 514350"/>
                    <a:gd name="connsiteY1" fmla="*/ 501650 h 660400"/>
                    <a:gd name="connisteX2" fmla="*/ 196850 w 514350"/>
                    <a:gd name="connsiteY2" fmla="*/ 660400 h 660400"/>
                    <a:gd name="connisteX3" fmla="*/ 336550 w 514350"/>
                    <a:gd name="connsiteY3" fmla="*/ 546100 h 660400"/>
                    <a:gd name="connisteX4" fmla="*/ 508000 w 514350"/>
                    <a:gd name="connsiteY4" fmla="*/ 393700 h 660400"/>
                    <a:gd name="connisteX5" fmla="*/ 514350 w 514350"/>
                    <a:gd name="connsiteY5" fmla="*/ 88900 h 660400"/>
                    <a:gd name="connisteX6" fmla="*/ 260350 w 514350"/>
                    <a:gd name="connsiteY6" fmla="*/ 0 h 660400"/>
                    <a:gd name="connisteX7" fmla="*/ 57150 w 514350"/>
                    <a:gd name="connsiteY7" fmla="*/ 82550 h 660400"/>
                    <a:gd name="connisteX8" fmla="*/ 25400 w 514350"/>
                    <a:gd name="connsiteY8" fmla="*/ 285750 h 660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14350" h="660400">
                      <a:moveTo>
                        <a:pt x="0" y="241300"/>
                      </a:moveTo>
                      <a:lnTo>
                        <a:pt x="120650" y="501650"/>
                      </a:lnTo>
                      <a:lnTo>
                        <a:pt x="196850" y="660400"/>
                      </a:lnTo>
                      <a:lnTo>
                        <a:pt x="336550" y="546100"/>
                      </a:lnTo>
                      <a:lnTo>
                        <a:pt x="508000" y="393700"/>
                      </a:lnTo>
                      <a:lnTo>
                        <a:pt x="514350" y="88900"/>
                      </a:lnTo>
                      <a:lnTo>
                        <a:pt x="260350" y="0"/>
                      </a:lnTo>
                      <a:lnTo>
                        <a:pt x="57150" y="82550"/>
                      </a:lnTo>
                      <a:lnTo>
                        <a:pt x="25400" y="285750"/>
                      </a:lnTo>
                    </a:path>
                  </a:pathLst>
                </a:custGeom>
                <a:solidFill>
                  <a:srgbClr val="FFE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10580" y="2412"/>
                  <a:ext cx="1675" cy="1108"/>
                </a:xfrm>
                <a:prstGeom prst="clou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10602" y="2413"/>
                  <a:ext cx="1653" cy="111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628" y="3757"/>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829" y="3524"/>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23"/>
                <p:cNvSpPr txBox="1"/>
                <p:nvPr/>
              </p:nvSpPr>
              <p:spPr>
                <a:xfrm>
                  <a:off x="10902" y="2598"/>
                  <a:ext cx="1053" cy="721"/>
                </a:xfrm>
                <a:prstGeom prst="rect">
                  <a:avLst/>
                </a:prstGeom>
                <a:noFill/>
              </p:spPr>
              <p:txBody>
                <a:bodyPr wrap="square" rtlCol="0" anchor="t">
                  <a:spAutoFit/>
                </a:bodyPr>
                <a:lstStyle/>
                <a:p>
                  <a:pPr algn="ctr"/>
                  <a:r>
                    <a:rPr lang="en-US" sz="2000" b="1">
                      <a:latin typeface="Calibri" panose="020F0502020204030204" charset="0"/>
                      <a:cs typeface="Calibri" panose="020F0502020204030204" charset="0"/>
                      <a:sym typeface="+mn-ea"/>
                    </a:rPr>
                    <a:t>?!!!</a:t>
                  </a:r>
                </a:p>
              </p:txBody>
            </p:sp>
          </p:grpSp>
        </p:grpSp>
        <p:sp>
          <p:nvSpPr>
            <p:cNvPr id="30" name="Teardrop 29"/>
            <p:cNvSpPr/>
            <p:nvPr/>
          </p:nvSpPr>
          <p:spPr>
            <a:xfrm rot="18900000">
              <a:off x="8029" y="6486"/>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18900000">
              <a:off x="7799" y="6688"/>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18900000">
              <a:off x="7916" y="7142"/>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p:cNvSpPr/>
            <p:nvPr/>
          </p:nvSpPr>
          <p:spPr>
            <a:xfrm rot="18900000">
              <a:off x="8142" y="6915"/>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9" name="Google Shape;2409;p61"/>
          <p:cNvGrpSpPr/>
          <p:nvPr/>
        </p:nvGrpSpPr>
        <p:grpSpPr>
          <a:xfrm>
            <a:off x="2026285" y="417195"/>
            <a:ext cx="4819015" cy="775335"/>
            <a:chOff x="1043563" y="2080950"/>
            <a:chExt cx="7043942" cy="757469"/>
          </a:xfrm>
        </p:grpSpPr>
        <p:sp>
          <p:nvSpPr>
            <p:cNvPr id="2410" name="Google Shape;2410;p61"/>
            <p:cNvSpPr/>
            <p:nvPr/>
          </p:nvSpPr>
          <p:spPr>
            <a:xfrm>
              <a:off x="2971800" y="2080950"/>
              <a:ext cx="3200400" cy="80100"/>
            </a:xfrm>
            <a:prstGeom prst="roundRect">
              <a:avLst>
                <a:gd name="adj" fmla="val 50000"/>
              </a:avLst>
            </a:pr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1"/>
            <p:cNvSpPr/>
            <p:nvPr/>
          </p:nvSpPr>
          <p:spPr>
            <a:xfrm rot="10800000" flipH="1">
              <a:off x="6405694" y="2082518"/>
              <a:ext cx="1681810" cy="755901"/>
            </a:xfrm>
            <a:custGeom>
              <a:avLst/>
              <a:gdLst/>
              <a:ahLst/>
              <a:cxnLst/>
              <a:rect l="l" t="t" r="r" b="b"/>
              <a:pathLst>
                <a:path w="8003" h="3597" extrusionOk="0">
                  <a:moveTo>
                    <a:pt x="6192" y="0"/>
                  </a:moveTo>
                  <a:cubicBezTo>
                    <a:pt x="6097" y="0"/>
                    <a:pt x="6002" y="72"/>
                    <a:pt x="6002" y="191"/>
                  </a:cubicBezTo>
                  <a:cubicBezTo>
                    <a:pt x="6002" y="286"/>
                    <a:pt x="6073" y="358"/>
                    <a:pt x="6192" y="358"/>
                  </a:cubicBezTo>
                  <a:cubicBezTo>
                    <a:pt x="6954" y="358"/>
                    <a:pt x="7621" y="1024"/>
                    <a:pt x="7621" y="1787"/>
                  </a:cubicBezTo>
                  <a:cubicBezTo>
                    <a:pt x="7621" y="2572"/>
                    <a:pt x="6978" y="3239"/>
                    <a:pt x="6192" y="3239"/>
                  </a:cubicBezTo>
                  <a:lnTo>
                    <a:pt x="167" y="3239"/>
                  </a:lnTo>
                  <a:cubicBezTo>
                    <a:pt x="72" y="3239"/>
                    <a:pt x="1" y="3287"/>
                    <a:pt x="1" y="3406"/>
                  </a:cubicBezTo>
                  <a:cubicBezTo>
                    <a:pt x="1" y="3501"/>
                    <a:pt x="48" y="3596"/>
                    <a:pt x="167" y="3596"/>
                  </a:cubicBezTo>
                  <a:lnTo>
                    <a:pt x="6192" y="3596"/>
                  </a:lnTo>
                  <a:cubicBezTo>
                    <a:pt x="7193" y="3596"/>
                    <a:pt x="8002" y="2834"/>
                    <a:pt x="8002" y="1834"/>
                  </a:cubicBezTo>
                  <a:cubicBezTo>
                    <a:pt x="8002" y="810"/>
                    <a:pt x="7193" y="0"/>
                    <a:pt x="6192" y="0"/>
                  </a:cubicBezTo>
                  <a:close/>
                </a:path>
              </a:pathLst>
            </a:custGeom>
            <a:solidFill>
              <a:schemeClr val="lt1"/>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1"/>
            <p:cNvSpPr/>
            <p:nvPr/>
          </p:nvSpPr>
          <p:spPr>
            <a:xfrm rot="10800000">
              <a:off x="1043563" y="2082513"/>
              <a:ext cx="1681810" cy="755901"/>
            </a:xfrm>
            <a:custGeom>
              <a:avLst/>
              <a:gdLst/>
              <a:ahLst/>
              <a:cxnLst/>
              <a:rect l="l" t="t" r="r" b="b"/>
              <a:pathLst>
                <a:path w="8003" h="3597" extrusionOk="0">
                  <a:moveTo>
                    <a:pt x="6192" y="0"/>
                  </a:moveTo>
                  <a:cubicBezTo>
                    <a:pt x="6097" y="0"/>
                    <a:pt x="6002" y="72"/>
                    <a:pt x="6002" y="191"/>
                  </a:cubicBezTo>
                  <a:cubicBezTo>
                    <a:pt x="6002" y="286"/>
                    <a:pt x="6073" y="358"/>
                    <a:pt x="6192" y="358"/>
                  </a:cubicBezTo>
                  <a:cubicBezTo>
                    <a:pt x="6954" y="358"/>
                    <a:pt x="7621" y="1024"/>
                    <a:pt x="7621" y="1787"/>
                  </a:cubicBezTo>
                  <a:cubicBezTo>
                    <a:pt x="7621" y="2572"/>
                    <a:pt x="6978" y="3239"/>
                    <a:pt x="6192" y="3239"/>
                  </a:cubicBezTo>
                  <a:lnTo>
                    <a:pt x="167" y="3239"/>
                  </a:lnTo>
                  <a:cubicBezTo>
                    <a:pt x="72" y="3239"/>
                    <a:pt x="1" y="3287"/>
                    <a:pt x="1" y="3406"/>
                  </a:cubicBezTo>
                  <a:cubicBezTo>
                    <a:pt x="1" y="3501"/>
                    <a:pt x="48" y="3596"/>
                    <a:pt x="167" y="3596"/>
                  </a:cubicBezTo>
                  <a:lnTo>
                    <a:pt x="6192" y="3596"/>
                  </a:lnTo>
                  <a:cubicBezTo>
                    <a:pt x="7193" y="3596"/>
                    <a:pt x="8002" y="2834"/>
                    <a:pt x="8002" y="1834"/>
                  </a:cubicBezTo>
                  <a:cubicBezTo>
                    <a:pt x="8002" y="810"/>
                    <a:pt x="7193" y="0"/>
                    <a:pt x="6192"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6" name="Google Shape;2416;p61"/>
          <p:cNvSpPr/>
          <p:nvPr/>
        </p:nvSpPr>
        <p:spPr>
          <a:xfrm>
            <a:off x="1208405" y="843280"/>
            <a:ext cx="2141855" cy="481965"/>
          </a:xfrm>
          <a:prstGeom prst="roundRect">
            <a:avLst>
              <a:gd name="adj" fmla="val 16667"/>
            </a:avLst>
          </a:prstGeom>
          <a:solidFill>
            <a:srgbClr val="00B7EC"/>
          </a:solidFill>
          <a:ln w="38100" cap="flat" cmpd="sng">
            <a:no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b="1">
                <a:solidFill>
                  <a:schemeClr val="lt1"/>
                </a:solidFill>
                <a:latin typeface="Calibri" panose="020F0502020204030204" charset="0"/>
                <a:ea typeface="Fredoka One" panose="02000000000000000000"/>
                <a:cs typeface="Calibri" panose="020F0502020204030204" charset="0"/>
                <a:sym typeface="Fredoka One" panose="02000000000000000000"/>
              </a:rPr>
              <a:t>Nếu là Na</a:t>
            </a:r>
          </a:p>
        </p:txBody>
      </p:sp>
      <p:sp>
        <p:nvSpPr>
          <p:cNvPr id="2417" name="Google Shape;2417;p61"/>
          <p:cNvSpPr/>
          <p:nvPr/>
        </p:nvSpPr>
        <p:spPr>
          <a:xfrm>
            <a:off x="5391785" y="915035"/>
            <a:ext cx="3050540" cy="481965"/>
          </a:xfrm>
          <a:prstGeom prst="roundRect">
            <a:avLst>
              <a:gd name="adj" fmla="val 16667"/>
            </a:avLst>
          </a:prstGeom>
          <a:solidFill>
            <a:srgbClr val="92D050"/>
          </a:solidFill>
          <a:ln w="38100" cap="flat" cmpd="sng">
            <a:no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b="1">
                <a:solidFill>
                  <a:schemeClr val="lt1"/>
                </a:solidFill>
                <a:latin typeface="Calibri" panose="020F0502020204030204" charset="0"/>
                <a:ea typeface="Fredoka One" panose="02000000000000000000"/>
                <a:cs typeface="Calibri" panose="020F0502020204030204" charset="0"/>
                <a:sym typeface="Fredoka One" panose="02000000000000000000"/>
              </a:rPr>
              <a:t>Nếu là bạn của Na</a:t>
            </a:r>
          </a:p>
        </p:txBody>
      </p:sp>
      <p:grpSp>
        <p:nvGrpSpPr>
          <p:cNvPr id="6" name="Group 5"/>
          <p:cNvGrpSpPr/>
          <p:nvPr/>
        </p:nvGrpSpPr>
        <p:grpSpPr>
          <a:xfrm>
            <a:off x="3203575" y="123190"/>
            <a:ext cx="2656898" cy="565150"/>
            <a:chOff x="5045" y="194"/>
            <a:chExt cx="3880" cy="890"/>
          </a:xfrm>
        </p:grpSpPr>
        <p:sp>
          <p:nvSpPr>
            <p:cNvPr id="2397" name="Google Shape;2397;p61"/>
            <p:cNvSpPr/>
            <p:nvPr/>
          </p:nvSpPr>
          <p:spPr>
            <a:xfrm>
              <a:off x="5045" y="194"/>
              <a:ext cx="3880" cy="891"/>
            </a:xfrm>
            <a:prstGeom prst="roundRect">
              <a:avLst>
                <a:gd name="adj" fmla="val 50000"/>
              </a:avLst>
            </a:pr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Text Box 70"/>
            <p:cNvSpPr txBox="1"/>
            <p:nvPr/>
          </p:nvSpPr>
          <p:spPr>
            <a:xfrm>
              <a:off x="5181" y="194"/>
              <a:ext cx="3622" cy="871"/>
            </a:xfrm>
            <a:prstGeom prst="roundRect">
              <a:avLst>
                <a:gd name="adj" fmla="val 0"/>
              </a:avLst>
            </a:prstGeom>
            <a:noFill/>
          </p:spPr>
          <p:txBody>
            <a:bodyPr wrap="square" rtlCol="0">
              <a:spAutoFit/>
            </a:bodyPr>
            <a:lstStyle/>
            <a:p>
              <a:pPr algn="ctr"/>
              <a:r>
                <a:rPr lang="en-US" sz="3000" b="1">
                  <a:latin typeface="Calibri" panose="020F0502020204030204" charset="0"/>
                  <a:cs typeface="Calibri" panose="020F0502020204030204" charset="0"/>
                </a:rPr>
                <a:t>Em sẽ làm gì?</a:t>
              </a:r>
            </a:p>
          </p:txBody>
        </p:sp>
      </p:grpSp>
      <p:grpSp>
        <p:nvGrpSpPr>
          <p:cNvPr id="2" name="Group 1"/>
          <p:cNvGrpSpPr/>
          <p:nvPr/>
        </p:nvGrpSpPr>
        <p:grpSpPr>
          <a:xfrm>
            <a:off x="-24130" y="4300220"/>
            <a:ext cx="1562735" cy="647065"/>
            <a:chOff x="-228600" y="457200"/>
            <a:chExt cx="3327396" cy="929640"/>
          </a:xfrm>
        </p:grpSpPr>
        <p:pic>
          <p:nvPicPr>
            <p:cNvPr id="3" name="Graphic 20"/>
            <p:cNvPicPr>
              <a:picLocks noChangeAspect="1"/>
            </p:cNvPicPr>
            <p:nvPr/>
          </p:nvPicPr>
          <p:blipFill rotWithShape="1">
            <a:blip r:embed="rId5">
              <a:extLst>
                <a:ext uri="{96DAC541-7B7A-43D3-8B79-37D633B846F1}">
                  <asvg:svgBlip xmlns:asvg="http://schemas.microsoft.com/office/drawing/2016/SVG/main" r:embed="rId6"/>
                </a:ext>
              </a:extLst>
            </a:blip>
            <a:srcRect l="23077"/>
            <a:stretch>
              <a:fillRect/>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4" name="TextBox 21"/>
            <p:cNvSpPr txBox="1"/>
            <p:nvPr/>
          </p:nvSpPr>
          <p:spPr>
            <a:xfrm>
              <a:off x="51275" y="613204"/>
              <a:ext cx="2279557" cy="707037"/>
            </a:xfrm>
            <a:prstGeom prst="rect">
              <a:avLst/>
            </a:prstGeom>
            <a:noFill/>
          </p:spPr>
          <p:txBody>
            <a:bodyPr wrap="square" lIns="0" tIns="0" rIns="0" bIns="0" rtlCol="0">
              <a:spAutoFit/>
            </a:bodyPr>
            <a:lstStyle/>
            <a:p>
              <a:pPr algn="ctr"/>
              <a:r>
                <a:rPr lang="en-US" sz="3200">
                  <a:solidFill>
                    <a:srgbClr val="000000"/>
                  </a:solidFill>
                  <a:latin typeface="iCiel Cadena" panose="02000503000000020004" charset="0"/>
                </a:rPr>
                <a:t>LƯU Ý</a:t>
              </a:r>
            </a:p>
          </p:txBody>
        </p:sp>
      </p:grpSp>
      <p:grpSp>
        <p:nvGrpSpPr>
          <p:cNvPr id="14" name="Group 13"/>
          <p:cNvGrpSpPr/>
          <p:nvPr/>
        </p:nvGrpSpPr>
        <p:grpSpPr>
          <a:xfrm>
            <a:off x="1467253" y="4306107"/>
            <a:ext cx="7820025" cy="641350"/>
            <a:chOff x="2423" y="6772"/>
            <a:chExt cx="12315" cy="1010"/>
          </a:xfrm>
        </p:grpSpPr>
        <p:grpSp>
          <p:nvGrpSpPr>
            <p:cNvPr id="12" name="Group 11"/>
            <p:cNvGrpSpPr/>
            <p:nvPr/>
          </p:nvGrpSpPr>
          <p:grpSpPr>
            <a:xfrm>
              <a:off x="2423" y="6772"/>
              <a:ext cx="12202" cy="1010"/>
              <a:chOff x="2423" y="6772"/>
              <a:chExt cx="12202" cy="1010"/>
            </a:xfrm>
          </p:grpSpPr>
          <p:pic>
            <p:nvPicPr>
              <p:cNvPr id="9" name="Picture 8"/>
              <p:cNvPicPr>
                <a:picLocks noChangeAspect="1"/>
              </p:cNvPicPr>
              <p:nvPr/>
            </p:nvPicPr>
            <p:blipFill rotWithShape="1">
              <a:blip r:embed="rId7"/>
              <a:srcRect r="-3225"/>
              <a:stretch>
                <a:fillRect/>
              </a:stretch>
            </p:blipFill>
            <p:spPr>
              <a:xfrm>
                <a:off x="2423" y="6772"/>
                <a:ext cx="8490" cy="1011"/>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7"/>
              <a:srcRect l="51017" r="-2690"/>
              <a:stretch>
                <a:fillRect/>
              </a:stretch>
            </p:blipFill>
            <p:spPr>
              <a:xfrm>
                <a:off x="10375" y="6772"/>
                <a:ext cx="4250" cy="1011"/>
              </a:xfrm>
              <a:prstGeom prst="rect">
                <a:avLst/>
              </a:prstGeom>
              <a:effectLst>
                <a:outerShdw blurRad="50800" dist="38100" dir="2700000" algn="tl" rotWithShape="0">
                  <a:prstClr val="black">
                    <a:alpha val="40000"/>
                  </a:prstClr>
                </a:outerShdw>
              </a:effectLst>
            </p:spPr>
          </p:pic>
        </p:grpSp>
        <p:sp>
          <p:nvSpPr>
            <p:cNvPr id="10" name="TextBox 9"/>
            <p:cNvSpPr txBox="1"/>
            <p:nvPr/>
          </p:nvSpPr>
          <p:spPr>
            <a:xfrm>
              <a:off x="3094" y="6943"/>
              <a:ext cx="11644" cy="678"/>
            </a:xfrm>
            <a:prstGeom prst="rect">
              <a:avLst/>
            </a:prstGeom>
            <a:noFill/>
          </p:spPr>
          <p:txBody>
            <a:bodyPr wrap="square" lIns="0" tIns="0" rIns="0" bIns="0" rtlCol="0">
              <a:spAutoFit/>
            </a:bodyPr>
            <a:lstStyle/>
            <a:p>
              <a:pPr algn="l"/>
              <a:r>
                <a:rPr lang="en-US" sz="2800">
                  <a:solidFill>
                    <a:srgbClr val="000000"/>
                  </a:solidFill>
                  <a:latin typeface="+mj-lt"/>
                </a:rPr>
                <a:t>Sử dụng các cách giải tỏa cảm xúc đã học</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92" decel="100000"/>
                                        <p:tgtEl>
                                          <p:spTgt spid="6"/>
                                        </p:tgtEl>
                                      </p:cBhvr>
                                    </p:animEffect>
                                    <p:animScale>
                                      <p:cBhvr>
                                        <p:cTn id="8" dur="192" decel="100000"/>
                                        <p:tgtEl>
                                          <p:spTgt spid="6"/>
                                        </p:tgtEl>
                                      </p:cBhvr>
                                      <p:from x="10000" y="10000"/>
                                      <p:to x="200000" y="450000"/>
                                    </p:animScale>
                                    <p:animScale>
                                      <p:cBhvr>
                                        <p:cTn id="9" dur="308" accel="100000" fill="hold">
                                          <p:stCondLst>
                                            <p:cond delay="192"/>
                                          </p:stCondLst>
                                        </p:cTn>
                                        <p:tgtEl>
                                          <p:spTgt spid="6"/>
                                        </p:tgtEl>
                                      </p:cBhvr>
                                      <p:from x="200000" y="450000"/>
                                      <p:to x="100000" y="100000"/>
                                    </p:animScale>
                                    <p:set>
                                      <p:cBhvr>
                                        <p:cTn id="10" dur="192" fill="hold"/>
                                        <p:tgtEl>
                                          <p:spTgt spid="6"/>
                                        </p:tgtEl>
                                        <p:attrNameLst>
                                          <p:attrName>ppt_x</p:attrName>
                                        </p:attrNameLst>
                                      </p:cBhvr>
                                      <p:to>
                                        <p:strVal val="(0.5)"/>
                                      </p:to>
                                    </p:set>
                                    <p:anim from="(0.5)" to="(#ppt_x)" calcmode="lin" valueType="num">
                                      <p:cBhvr>
                                        <p:cTn id="11" dur="308" accel="100000" fill="hold">
                                          <p:stCondLst>
                                            <p:cond delay="192"/>
                                          </p:stCondLst>
                                        </p:cTn>
                                        <p:tgtEl>
                                          <p:spTgt spid="6"/>
                                        </p:tgtEl>
                                        <p:attrNameLst>
                                          <p:attrName>ppt_x</p:attrName>
                                        </p:attrNameLst>
                                      </p:cBhvr>
                                    </p:anim>
                                    <p:set>
                                      <p:cBhvr>
                                        <p:cTn id="12" dur="192" fill="hold"/>
                                        <p:tgtEl>
                                          <p:spTgt spid="6"/>
                                        </p:tgtEl>
                                        <p:attrNameLst>
                                          <p:attrName>ppt_y</p:attrName>
                                        </p:attrNameLst>
                                      </p:cBhvr>
                                      <p:to>
                                        <p:strVal val="(#ppt_y+0.4)"/>
                                      </p:to>
                                    </p:set>
                                    <p:anim from="(#ppt_y+0.4)" to="(#ppt_y)" calcmode="lin" valueType="num">
                                      <p:cBhvr>
                                        <p:cTn id="13" dur="308" accel="100000" fill="hold">
                                          <p:stCondLst>
                                            <p:cond delay="192"/>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9"/>
                                        </p:tgtEl>
                                        <p:attrNameLst>
                                          <p:attrName>style.visibility</p:attrName>
                                        </p:attrNameLst>
                                      </p:cBhvr>
                                      <p:to>
                                        <p:strVal val="visible"/>
                                      </p:to>
                                    </p:set>
                                    <p:animEffect transition="in" filter="wipe(up)">
                                      <p:cBhvr>
                                        <p:cTn id="18" dur="500"/>
                                        <p:tgtEl>
                                          <p:spTgt spid="240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416"/>
                                        </p:tgtEl>
                                        <p:attrNameLst>
                                          <p:attrName>style.visibility</p:attrName>
                                        </p:attrNameLst>
                                      </p:cBhvr>
                                      <p:to>
                                        <p:strVal val="visible"/>
                                      </p:to>
                                    </p:set>
                                    <p:animEffect transition="in" filter="wipe(up)">
                                      <p:cBhvr>
                                        <p:cTn id="21" dur="500"/>
                                        <p:tgtEl>
                                          <p:spTgt spid="241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417"/>
                                        </p:tgtEl>
                                        <p:attrNameLst>
                                          <p:attrName>style.visibility</p:attrName>
                                        </p:attrNameLst>
                                      </p:cBhvr>
                                      <p:to>
                                        <p:strVal val="visible"/>
                                      </p:to>
                                    </p:set>
                                    <p:animEffect transition="in" filter="wipe(up)">
                                      <p:cBhvr>
                                        <p:cTn id="24" dur="500"/>
                                        <p:tgtEl>
                                          <p:spTgt spid="241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500" fill="hold">
                                          <p:stCondLst>
                                            <p:cond delay="0"/>
                                          </p:stCondLst>
                                        </p:cTn>
                                        <p:tgtEl>
                                          <p:spTgt spid="2"/>
                                        </p:tgtEl>
                                        <p:attrNameLst>
                                          <p:attrName>style.visibility</p:attrName>
                                        </p:attrNameLst>
                                      </p:cBhvr>
                                      <p:to>
                                        <p:strVal val="visible"/>
                                      </p:to>
                                    </p:set>
                                    <p:animEffect transition="in" filter="plus(in)">
                                      <p:cBhvr>
                                        <p:cTn id="29" dur="500"/>
                                        <p:tgtEl>
                                          <p:spTgt spid="2"/>
                                        </p:tgtEl>
                                      </p:cBhvr>
                                    </p:animEffect>
                                  </p:childTnLst>
                                </p:cTn>
                              </p:par>
                              <p:par>
                                <p:cTn id="30" presetID="13" presetClass="entr" presetSubtype="16" fill="hold" nodeType="withEffect">
                                  <p:stCondLst>
                                    <p:cond delay="0"/>
                                  </p:stCondLst>
                                  <p:childTnLst>
                                    <p:set>
                                      <p:cBhvr>
                                        <p:cTn id="31" dur="500" fill="hold">
                                          <p:stCondLst>
                                            <p:cond delay="0"/>
                                          </p:stCondLst>
                                        </p:cTn>
                                        <p:tgtEl>
                                          <p:spTgt spid="14"/>
                                        </p:tgtEl>
                                        <p:attrNameLst>
                                          <p:attrName>style.visibility</p:attrName>
                                        </p:attrNameLst>
                                      </p:cBhvr>
                                      <p:to>
                                        <p:strVal val="visible"/>
                                      </p:to>
                                    </p:set>
                                    <p:animEffect transition="in" filter="plus(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 grpId="0" animBg="1"/>
      <p:bldP spid="2416" grpId="1" animBg="1"/>
      <p:bldP spid="2417" grpId="0" animBg="1"/>
      <p:bldP spid="24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2"/>
        <p:cNvGrpSpPr/>
        <p:nvPr/>
      </p:nvGrpSpPr>
      <p:grpSpPr>
        <a:xfrm>
          <a:off x="0" y="0"/>
          <a:ext cx="0" cy="0"/>
          <a:chOff x="0" y="0"/>
          <a:chExt cx="0" cy="0"/>
        </a:xfrm>
      </p:grpSpPr>
      <p:grpSp>
        <p:nvGrpSpPr>
          <p:cNvPr id="2574" name="Google Shape;2574;p62"/>
          <p:cNvGrpSpPr/>
          <p:nvPr/>
        </p:nvGrpSpPr>
        <p:grpSpPr>
          <a:xfrm>
            <a:off x="8138366" y="26145"/>
            <a:ext cx="981285" cy="534397"/>
            <a:chOff x="816462" y="899275"/>
            <a:chExt cx="981285" cy="534397"/>
          </a:xfrm>
        </p:grpSpPr>
        <p:sp>
          <p:nvSpPr>
            <p:cNvPr id="2575" name="Google Shape;2575;p6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62"/>
          <p:cNvGrpSpPr/>
          <p:nvPr/>
        </p:nvGrpSpPr>
        <p:grpSpPr>
          <a:xfrm>
            <a:off x="61625" y="510022"/>
            <a:ext cx="490238" cy="355904"/>
            <a:chOff x="8787625" y="134475"/>
            <a:chExt cx="838586" cy="608799"/>
          </a:xfrm>
        </p:grpSpPr>
        <p:sp>
          <p:nvSpPr>
            <p:cNvPr id="2578" name="Google Shape;2578;p62"/>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2"/>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0" name="Google Shape;2580;p62"/>
          <p:cNvSpPr/>
          <p:nvPr/>
        </p:nvSpPr>
        <p:spPr>
          <a:xfrm>
            <a:off x="322931" y="12303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2"/>
          <p:cNvSpPr/>
          <p:nvPr/>
        </p:nvSpPr>
        <p:spPr>
          <a:xfrm>
            <a:off x="7764798" y="530234"/>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oup 13"/>
          <p:cNvGrpSpPr/>
          <p:nvPr/>
        </p:nvGrpSpPr>
        <p:grpSpPr>
          <a:xfrm>
            <a:off x="396875" y="817245"/>
            <a:ext cx="4886960" cy="3709035"/>
            <a:chOff x="625" y="1287"/>
            <a:chExt cx="7696" cy="5841"/>
          </a:xfrm>
        </p:grpSpPr>
        <p:sp>
          <p:nvSpPr>
            <p:cNvPr id="55" name="Rounded Rectangle 54"/>
            <p:cNvSpPr/>
            <p:nvPr/>
          </p:nvSpPr>
          <p:spPr>
            <a:xfrm>
              <a:off x="625" y="6226"/>
              <a:ext cx="4962" cy="886"/>
            </a:xfrm>
            <a:prstGeom prst="roundRect">
              <a:avLst>
                <a:gd name="adj" fmla="val 50000"/>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57" name="Rectangle 56"/>
            <p:cNvSpPr/>
            <p:nvPr/>
          </p:nvSpPr>
          <p:spPr>
            <a:xfrm>
              <a:off x="1542" y="1287"/>
              <a:ext cx="4851" cy="903"/>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giá</a:t>
              </a:r>
            </a:p>
          </p:txBody>
        </p:sp>
        <p:sp>
          <p:nvSpPr>
            <p:cNvPr id="58" name="Rectangle 57"/>
            <p:cNvSpPr/>
            <p:nvPr/>
          </p:nvSpPr>
          <p:spPr>
            <a:xfrm>
              <a:off x="1759" y="6226"/>
              <a:ext cx="3558" cy="90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Cách ứng xử</a:t>
              </a:r>
            </a:p>
          </p:txBody>
        </p:sp>
        <p:sp>
          <p:nvSpPr>
            <p:cNvPr id="59" name="Oval 58"/>
            <p:cNvSpPr/>
            <p:nvPr/>
          </p:nvSpPr>
          <p:spPr>
            <a:xfrm>
              <a:off x="847" y="6362"/>
              <a:ext cx="678" cy="627"/>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4</a:t>
              </a:r>
            </a:p>
          </p:txBody>
        </p:sp>
        <p:pic>
          <p:nvPicPr>
            <p:cNvPr id="66"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28" y="2633"/>
              <a:ext cx="2481" cy="707"/>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25" y="3854"/>
              <a:ext cx="3921" cy="886"/>
            </a:xfrm>
            <a:prstGeom prst="roundRect">
              <a:avLst>
                <a:gd name="adj" fmla="val 50000"/>
              </a:avLst>
            </a:prstGeom>
            <a:solidFill>
              <a:srgbClr val="FFF09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3" name="Rectangle 57"/>
            <p:cNvSpPr/>
            <p:nvPr/>
          </p:nvSpPr>
          <p:spPr>
            <a:xfrm>
              <a:off x="1759" y="3843"/>
              <a:ext cx="1938" cy="90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Cử chỉ</a:t>
              </a:r>
            </a:p>
          </p:txBody>
        </p:sp>
        <p:sp>
          <p:nvSpPr>
            <p:cNvPr id="4" name="Oval 3"/>
            <p:cNvSpPr/>
            <p:nvPr/>
          </p:nvSpPr>
          <p:spPr>
            <a:xfrm>
              <a:off x="847" y="3984"/>
              <a:ext cx="678" cy="627"/>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2</a:t>
              </a:r>
            </a:p>
          </p:txBody>
        </p:sp>
        <p:sp>
          <p:nvSpPr>
            <p:cNvPr id="5" name="Rounded Rectangle 4"/>
            <p:cNvSpPr/>
            <p:nvPr/>
          </p:nvSpPr>
          <p:spPr>
            <a:xfrm>
              <a:off x="625" y="5043"/>
              <a:ext cx="3976" cy="886"/>
            </a:xfrm>
            <a:prstGeom prst="roundRect">
              <a:avLst>
                <a:gd name="adj" fmla="val 50000"/>
              </a:avLst>
            </a:prstGeom>
            <a:solidFill>
              <a:srgbClr val="A5D86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6" name="Rectangle 57"/>
            <p:cNvSpPr/>
            <p:nvPr/>
          </p:nvSpPr>
          <p:spPr>
            <a:xfrm>
              <a:off x="1788" y="5016"/>
              <a:ext cx="2248" cy="90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Nét mặt</a:t>
              </a:r>
            </a:p>
          </p:txBody>
        </p:sp>
        <p:sp>
          <p:nvSpPr>
            <p:cNvPr id="7" name="Oval 6"/>
            <p:cNvSpPr/>
            <p:nvPr/>
          </p:nvSpPr>
          <p:spPr>
            <a:xfrm>
              <a:off x="847" y="5173"/>
              <a:ext cx="678" cy="627"/>
            </a:xfrm>
            <a:prstGeom prst="ellipse">
              <a:avLst/>
            </a:prstGeom>
            <a:solidFill>
              <a:srgbClr val="BDE39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3</a:t>
              </a:r>
            </a:p>
          </p:txBody>
        </p:sp>
        <p:sp>
          <p:nvSpPr>
            <p:cNvPr id="8" name="Rounded Rectangle 7"/>
            <p:cNvSpPr/>
            <p:nvPr/>
          </p:nvSpPr>
          <p:spPr>
            <a:xfrm>
              <a:off x="625" y="2577"/>
              <a:ext cx="3922" cy="886"/>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9" name="Rectangle 57"/>
            <p:cNvSpPr/>
            <p:nvPr/>
          </p:nvSpPr>
          <p:spPr>
            <a:xfrm>
              <a:off x="1788" y="2535"/>
              <a:ext cx="1821" cy="90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Lời nói</a:t>
              </a:r>
            </a:p>
          </p:txBody>
        </p:sp>
        <p:sp>
          <p:nvSpPr>
            <p:cNvPr id="10" name="Oval 9"/>
            <p:cNvSpPr/>
            <p:nvPr/>
          </p:nvSpPr>
          <p:spPr>
            <a:xfrm>
              <a:off x="847" y="2707"/>
              <a:ext cx="678" cy="627"/>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1</a:t>
              </a:r>
            </a:p>
          </p:txBody>
        </p:sp>
        <p:pic>
          <p:nvPicPr>
            <p:cNvPr id="11"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20" y="3872"/>
              <a:ext cx="2481" cy="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12" y="4998"/>
              <a:ext cx="2481" cy="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841" y="6232"/>
              <a:ext cx="2481"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p:cNvGrpSpPr/>
          <p:nvPr/>
        </p:nvGrpSpPr>
        <p:grpSpPr>
          <a:xfrm>
            <a:off x="4792345" y="990600"/>
            <a:ext cx="4219575" cy="3847465"/>
            <a:chOff x="8121" y="1334"/>
            <a:chExt cx="6297" cy="6059"/>
          </a:xfrm>
        </p:grpSpPr>
        <p:grpSp>
          <p:nvGrpSpPr>
            <p:cNvPr id="26" name="Group 25"/>
            <p:cNvGrpSpPr/>
            <p:nvPr/>
          </p:nvGrpSpPr>
          <p:grpSpPr>
            <a:xfrm>
              <a:off x="12228" y="1781"/>
              <a:ext cx="2190" cy="5612"/>
              <a:chOff x="9894" y="2412"/>
              <a:chExt cx="2361" cy="5888"/>
            </a:xfrm>
          </p:grpSpPr>
          <p:grpSp>
            <p:nvGrpSpPr>
              <p:cNvPr id="25" name="Group 24"/>
              <p:cNvGrpSpPr/>
              <p:nvPr/>
            </p:nvGrpSpPr>
            <p:grpSpPr>
              <a:xfrm>
                <a:off x="10580" y="2412"/>
                <a:ext cx="1675" cy="1536"/>
                <a:chOff x="10580" y="2412"/>
                <a:chExt cx="1675" cy="1536"/>
              </a:xfrm>
            </p:grpSpPr>
            <p:sp>
              <p:nvSpPr>
                <p:cNvPr id="27" name="Cloud 26"/>
                <p:cNvSpPr/>
                <p:nvPr/>
              </p:nvSpPr>
              <p:spPr>
                <a:xfrm>
                  <a:off x="10580" y="2412"/>
                  <a:ext cx="1675" cy="1108"/>
                </a:xfrm>
                <a:prstGeom prst="clou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10602" y="2413"/>
                  <a:ext cx="1653" cy="111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628" y="3757"/>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829" y="3524"/>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30"/>
                <p:cNvSpPr txBox="1"/>
                <p:nvPr/>
              </p:nvSpPr>
              <p:spPr>
                <a:xfrm>
                  <a:off x="10902" y="2598"/>
                  <a:ext cx="1053" cy="659"/>
                </a:xfrm>
                <a:prstGeom prst="rect">
                  <a:avLst/>
                </a:prstGeom>
                <a:noFill/>
              </p:spPr>
              <p:txBody>
                <a:bodyPr wrap="square" rtlCol="0" anchor="t">
                  <a:spAutoFit/>
                </a:bodyPr>
                <a:lstStyle/>
                <a:p>
                  <a:pPr algn="ctr"/>
                  <a:r>
                    <a:rPr lang="en-US" sz="2000" b="1">
                      <a:latin typeface="Calibri" panose="020F0502020204030204" charset="0"/>
                      <a:cs typeface="Calibri" panose="020F0502020204030204" charset="0"/>
                      <a:sym typeface="+mn-ea"/>
                    </a:rPr>
                    <a:t>?!!!</a:t>
                  </a:r>
                </a:p>
              </p:txBody>
            </p:sp>
          </p:grpSp>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l="66663" t="21097" r="13839" b="58567"/>
              <a:stretch>
                <a:fillRect/>
              </a:stretch>
            </p:blipFill>
            <p:spPr>
              <a:xfrm>
                <a:off x="9894" y="3425"/>
                <a:ext cx="2158" cy="4875"/>
              </a:xfrm>
              <a:prstGeom prst="rect">
                <a:avLst/>
              </a:prstGeom>
            </p:spPr>
          </p:pic>
        </p:grpSp>
        <p:grpSp>
          <p:nvGrpSpPr>
            <p:cNvPr id="53" name="Group 52"/>
            <p:cNvGrpSpPr/>
            <p:nvPr/>
          </p:nvGrpSpPr>
          <p:grpSpPr>
            <a:xfrm>
              <a:off x="8121" y="1334"/>
              <a:ext cx="4294" cy="6007"/>
              <a:chOff x="4166" y="2321"/>
              <a:chExt cx="4294" cy="5892"/>
            </a:xfrm>
          </p:grpSpPr>
          <p:grpSp>
            <p:nvGrpSpPr>
              <p:cNvPr id="54" name="Group 53"/>
              <p:cNvGrpSpPr/>
              <p:nvPr/>
            </p:nvGrpSpPr>
            <p:grpSpPr>
              <a:xfrm>
                <a:off x="4166" y="2321"/>
                <a:ext cx="4294" cy="5892"/>
                <a:chOff x="3383" y="1281"/>
                <a:chExt cx="4882" cy="6900"/>
              </a:xfrm>
            </p:grpSpPr>
            <p:pic>
              <p:nvPicPr>
                <p:cNvPr id="56" name="Picture 55"/>
                <p:cNvPicPr>
                  <a:picLocks noChangeAspect="1"/>
                </p:cNvPicPr>
                <p:nvPr/>
              </p:nvPicPr>
              <p:blipFill>
                <a:blip r:embed="rId4">
                  <a:extLst>
                    <a:ext uri="{BEBA8EAE-BF5A-486C-A8C5-ECC9F3942E4B}">
                      <a14:imgProps xmlns:a14="http://schemas.microsoft.com/office/drawing/2010/main">
                        <a14:imgLayer r:embed="rId5">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l="22780" t="21097" r="38124" b="58567"/>
                <a:stretch>
                  <a:fillRect/>
                </a:stretch>
              </p:blipFill>
              <p:spPr>
                <a:xfrm>
                  <a:off x="3937" y="3306"/>
                  <a:ext cx="4328" cy="4875"/>
                </a:xfrm>
                <a:prstGeom prst="rect">
                  <a:avLst/>
                </a:prstGeom>
              </p:spPr>
            </p:pic>
            <p:grpSp>
              <p:nvGrpSpPr>
                <p:cNvPr id="69" name="Group 68"/>
                <p:cNvGrpSpPr/>
                <p:nvPr/>
              </p:nvGrpSpPr>
              <p:grpSpPr>
                <a:xfrm>
                  <a:off x="3383" y="1281"/>
                  <a:ext cx="3471" cy="1576"/>
                  <a:chOff x="3383" y="1281"/>
                  <a:chExt cx="3471" cy="1576"/>
                </a:xfrm>
              </p:grpSpPr>
              <p:sp>
                <p:nvSpPr>
                  <p:cNvPr id="70" name="Oval Callout 69"/>
                  <p:cNvSpPr/>
                  <p:nvPr/>
                </p:nvSpPr>
                <p:spPr>
                  <a:xfrm>
                    <a:off x="3383" y="1281"/>
                    <a:ext cx="3471" cy="1576"/>
                  </a:xfrm>
                  <a:prstGeom prst="wedgeEllipseCallout">
                    <a:avLst>
                      <a:gd name="adj1" fmla="val 14160"/>
                      <a:gd name="adj2" fmla="val 6826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0000"/>
                      </a:solidFill>
                      <a:latin typeface="Calibri" panose="020F0502020204030204" charset="0"/>
                      <a:cs typeface="Calibri" panose="020F0502020204030204" charset="0"/>
                    </a:endParaRPr>
                  </a:p>
                </p:txBody>
              </p:sp>
              <p:sp>
                <p:nvSpPr>
                  <p:cNvPr id="71" name="Text Box 70"/>
                  <p:cNvSpPr txBox="1"/>
                  <p:nvPr/>
                </p:nvSpPr>
                <p:spPr>
                  <a:xfrm>
                    <a:off x="3510" y="1404"/>
                    <a:ext cx="3217" cy="1279"/>
                  </a:xfrm>
                  <a:prstGeom prst="rect">
                    <a:avLst/>
                  </a:prstGeom>
                  <a:noFill/>
                </p:spPr>
                <p:txBody>
                  <a:bodyPr wrap="square" rtlCol="0" anchor="t">
                    <a:spAutoFit/>
                  </a:bodyPr>
                  <a:lstStyle/>
                  <a:p>
                    <a:pPr algn="ctr"/>
                    <a:r>
                      <a:rPr lang="en-US" sz="2000" b="1" dirty="0" err="1">
                        <a:latin typeface="Calibri" panose="020F0502020204030204" charset="0"/>
                        <a:cs typeface="Calibri" panose="020F0502020204030204" charset="0"/>
                        <a:sym typeface="+mn-ea"/>
                      </a:rPr>
                      <a:t>Ôi</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Tớ</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lỡ</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làm</a:t>
                    </a:r>
                    <a:r>
                      <a:rPr lang="en-US" sz="2000" b="1" dirty="0">
                        <a:latin typeface="Calibri" panose="020F0502020204030204" charset="0"/>
                        <a:cs typeface="Calibri" panose="020F0502020204030204" charset="0"/>
                        <a:sym typeface="+mn-ea"/>
                      </a:rPr>
                      <a:t> </a:t>
                    </a:r>
                  </a:p>
                  <a:p>
                    <a:pPr algn="ctr"/>
                    <a:r>
                      <a:rPr lang="en-US" sz="2000" b="1" dirty="0" err="1">
                        <a:latin typeface="Calibri" panose="020F0502020204030204" charset="0"/>
                        <a:cs typeface="Calibri" panose="020F0502020204030204" charset="0"/>
                        <a:sym typeface="+mn-ea"/>
                      </a:rPr>
                      <a:t>ướt</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vở</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của</a:t>
                    </a:r>
                    <a:r>
                      <a:rPr lang="en-US" sz="2000" b="1" dirty="0">
                        <a:latin typeface="Calibri" panose="020F0502020204030204" charset="0"/>
                        <a:cs typeface="Calibri" panose="020F0502020204030204" charset="0"/>
                        <a:sym typeface="+mn-ea"/>
                      </a:rPr>
                      <a:t> </a:t>
                    </a:r>
                    <a:r>
                      <a:rPr lang="en-US" sz="2000" b="1" dirty="0" err="1">
                        <a:latin typeface="Calibri" panose="020F0502020204030204" charset="0"/>
                        <a:cs typeface="Calibri" panose="020F0502020204030204" charset="0"/>
                        <a:sym typeface="+mn-ea"/>
                      </a:rPr>
                      <a:t>cậu</a:t>
                    </a:r>
                    <a:r>
                      <a:rPr lang="en-US" sz="2000" b="1" dirty="0">
                        <a:latin typeface="Calibri" panose="020F0502020204030204" charset="0"/>
                        <a:cs typeface="Calibri" panose="020F0502020204030204" charset="0"/>
                        <a:sym typeface="+mn-ea"/>
                      </a:rPr>
                      <a:t>. </a:t>
                    </a:r>
                  </a:p>
                </p:txBody>
              </p:sp>
            </p:grpSp>
          </p:grpSp>
          <p:sp>
            <p:nvSpPr>
              <p:cNvPr id="79" name="Teardrop 78"/>
              <p:cNvSpPr/>
              <p:nvPr/>
            </p:nvSpPr>
            <p:spPr>
              <a:xfrm rot="18900000">
                <a:off x="8029" y="6486"/>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ardrop 79"/>
              <p:cNvSpPr/>
              <p:nvPr/>
            </p:nvSpPr>
            <p:spPr>
              <a:xfrm rot="18900000">
                <a:off x="7799" y="6688"/>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ardrop 80"/>
              <p:cNvSpPr/>
              <p:nvPr/>
            </p:nvSpPr>
            <p:spPr>
              <a:xfrm rot="18900000">
                <a:off x="7916" y="7142"/>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p:cNvSpPr/>
              <p:nvPr/>
            </p:nvSpPr>
            <p:spPr>
              <a:xfrm rot="18900000">
                <a:off x="8142" y="6915"/>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reeform 84"/>
            <p:cNvSpPr/>
            <p:nvPr/>
          </p:nvSpPr>
          <p:spPr>
            <a:xfrm>
              <a:off x="8462" y="2937"/>
              <a:ext cx="887" cy="650"/>
            </a:xfrm>
            <a:custGeom>
              <a:avLst/>
              <a:gdLst>
                <a:gd name="connisteX0" fmla="*/ 563245 w 563245"/>
                <a:gd name="connsiteY0" fmla="*/ 55880 h 412750"/>
                <a:gd name="connisteX1" fmla="*/ 483870 w 563245"/>
                <a:gd name="connsiteY1" fmla="*/ 167005 h 412750"/>
                <a:gd name="connisteX2" fmla="*/ 325120 w 563245"/>
                <a:gd name="connsiteY2" fmla="*/ 301625 h 412750"/>
                <a:gd name="connisteX3" fmla="*/ 111125 w 563245"/>
                <a:gd name="connsiteY3" fmla="*/ 412750 h 412750"/>
                <a:gd name="connisteX4" fmla="*/ 0 w 563245"/>
                <a:gd name="connsiteY4" fmla="*/ 301625 h 412750"/>
                <a:gd name="connisteX5" fmla="*/ 39370 w 563245"/>
                <a:gd name="connsiteY5" fmla="*/ 0 h 412750"/>
                <a:gd name="connisteX6" fmla="*/ 499745 w 563245"/>
                <a:gd name="connsiteY6" fmla="*/ 47625 h 412750"/>
                <a:gd name="connisteX7" fmla="*/ 539750 w 563245"/>
                <a:gd name="connsiteY7" fmla="*/ 87630 h 4127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563245" h="412750">
                  <a:moveTo>
                    <a:pt x="563245" y="55880"/>
                  </a:moveTo>
                  <a:lnTo>
                    <a:pt x="483870" y="167005"/>
                  </a:lnTo>
                  <a:lnTo>
                    <a:pt x="325120" y="301625"/>
                  </a:lnTo>
                  <a:lnTo>
                    <a:pt x="111125" y="412750"/>
                  </a:lnTo>
                  <a:lnTo>
                    <a:pt x="0" y="301625"/>
                  </a:lnTo>
                  <a:lnTo>
                    <a:pt x="39370" y="0"/>
                  </a:lnTo>
                  <a:lnTo>
                    <a:pt x="499745" y="47625"/>
                  </a:lnTo>
                  <a:lnTo>
                    <a:pt x="539750" y="87630"/>
                  </a:lnTo>
                </a:path>
              </a:pathLst>
            </a:cu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7" name="Picture 86"/>
          <p:cNvPicPr>
            <a:picLocks noChangeAspect="1"/>
          </p:cNvPicPr>
          <p:nvPr/>
        </p:nvPicPr>
        <p:blipFill rotWithShape="1">
          <a:blip r:embed="rId6"/>
          <a:srcRect t="-1" r="58891" b="-8174"/>
          <a:stretch/>
        </p:blipFill>
        <p:spPr>
          <a:xfrm>
            <a:off x="3469892" y="26029"/>
            <a:ext cx="2053719" cy="72729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42"/>
          <p:cNvSpPr/>
          <p:nvPr/>
        </p:nvSpPr>
        <p:spPr>
          <a:xfrm rot="10800000" flipH="1" flipV="1">
            <a:off x="1807210" y="181610"/>
            <a:ext cx="6610985" cy="2247900"/>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txBox="1">
            <a:spLocks noGrp="1"/>
          </p:cNvSpPr>
          <p:nvPr>
            <p:ph type="title"/>
          </p:nvPr>
        </p:nvSpPr>
        <p:spPr>
          <a:xfrm>
            <a:off x="1981200" y="339090"/>
            <a:ext cx="6395720" cy="1513840"/>
          </a:xfrm>
          <a:prstGeom prst="rect">
            <a:avLst/>
          </a:prstGeom>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r>
              <a:rPr lang="en-US" altLang="en-GB" sz="4000">
                <a:solidFill>
                  <a:srgbClr val="FF0000"/>
                </a:solidFill>
                <a:latin typeface="iCiel Cadena" panose="02000503000000020004" charset="0"/>
                <a:cs typeface="iCiel Cadena" panose="02000503000000020004" charset="0"/>
              </a:rPr>
              <a:t>Kể về một lần em đã ứng phó với cảm xúc tiêu cực</a:t>
            </a:r>
          </a:p>
        </p:txBody>
      </p:sp>
      <p:grpSp>
        <p:nvGrpSpPr>
          <p:cNvPr id="1324" name="Google Shape;1324;p42"/>
          <p:cNvGrpSpPr/>
          <p:nvPr/>
        </p:nvGrpSpPr>
        <p:grpSpPr>
          <a:xfrm flipH="1">
            <a:off x="93974" y="4527705"/>
            <a:ext cx="981285" cy="534397"/>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42"/>
          <p:cNvSpPr/>
          <p:nvPr/>
        </p:nvSpPr>
        <p:spPr>
          <a:xfrm flipH="1">
            <a:off x="4427874" y="45159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p:cNvGrpSpPr/>
          <p:nvPr/>
        </p:nvGrpSpPr>
        <p:grpSpPr>
          <a:xfrm>
            <a:off x="1331594" y="2719789"/>
            <a:ext cx="6610985" cy="1044575"/>
            <a:chOff x="1417" y="4169"/>
            <a:chExt cx="9930" cy="1645"/>
          </a:xfrm>
        </p:grpSpPr>
        <p:sp>
          <p:nvSpPr>
            <p:cNvPr id="942" name="Google Shape;942;p37"/>
            <p:cNvSpPr/>
            <p:nvPr/>
          </p:nvSpPr>
          <p:spPr>
            <a:xfrm>
              <a:off x="1417" y="4170"/>
              <a:ext cx="9930" cy="1645"/>
            </a:xfrm>
            <a:prstGeom prst="roundRect">
              <a:avLst>
                <a:gd name="adj" fmla="val 16667"/>
              </a:avLst>
            </a:prstGeom>
            <a:solidFill>
              <a:srgbClr val="C4E9F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Text Box 7"/>
            <p:cNvSpPr txBox="1"/>
            <p:nvPr/>
          </p:nvSpPr>
          <p:spPr>
            <a:xfrm>
              <a:off x="1417" y="4169"/>
              <a:ext cx="9632" cy="1636"/>
            </a:xfrm>
            <a:prstGeom prst="rect">
              <a:avLst/>
            </a:prstGeom>
            <a:noFill/>
          </p:spPr>
          <p:txBody>
            <a:bodyPr wrap="square" rtlCol="0">
              <a:spAutoFit/>
            </a:bodyPr>
            <a:lstStyle/>
            <a:p>
              <a:pPr algn="ctr">
                <a:lnSpc>
                  <a:spcPct val="110000"/>
                </a:lnSpc>
              </a:pPr>
              <a:r>
                <a:rPr lang="en-US" sz="2800">
                  <a:latin typeface="Calibri" panose="020F0502020204030204" charset="0"/>
                  <a:cs typeface="Calibri" panose="020F0502020204030204" charset="0"/>
                </a:rPr>
                <a:t>Nếu gặp phải tình huống đó một lần nữa, </a:t>
              </a:r>
            </a:p>
            <a:p>
              <a:pPr algn="ctr">
                <a:lnSpc>
                  <a:spcPct val="110000"/>
                </a:lnSpc>
              </a:pPr>
              <a:r>
                <a:rPr lang="en-US" sz="2800">
                  <a:latin typeface="Calibri" panose="020F0502020204030204" charset="0"/>
                  <a:cs typeface="Calibri" panose="020F0502020204030204" charset="0"/>
                </a:rPr>
                <a:t>em sẽ làm như thế nào? </a:t>
              </a:r>
            </a:p>
          </p:txBody>
        </p:sp>
      </p:grpSp>
      <p:grpSp>
        <p:nvGrpSpPr>
          <p:cNvPr id="14" name="Group 13"/>
          <p:cNvGrpSpPr/>
          <p:nvPr/>
        </p:nvGrpSpPr>
        <p:grpSpPr>
          <a:xfrm>
            <a:off x="2626042" y="4042070"/>
            <a:ext cx="3891915" cy="624840"/>
            <a:chOff x="1417" y="4169"/>
            <a:chExt cx="9930" cy="1646"/>
          </a:xfrm>
        </p:grpSpPr>
        <p:sp>
          <p:nvSpPr>
            <p:cNvPr id="15" name="Google Shape;942;p37"/>
            <p:cNvSpPr/>
            <p:nvPr/>
          </p:nvSpPr>
          <p:spPr>
            <a:xfrm>
              <a:off x="1417" y="4170"/>
              <a:ext cx="9930" cy="1645"/>
            </a:xfrm>
            <a:prstGeom prst="roundRect">
              <a:avLst>
                <a:gd name="adj" fmla="val 16667"/>
              </a:avLst>
            </a:prstGeom>
            <a:solidFill>
              <a:srgbClr val="C4E9F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Text Box 15"/>
            <p:cNvSpPr txBox="1"/>
            <p:nvPr/>
          </p:nvSpPr>
          <p:spPr>
            <a:xfrm>
              <a:off x="1417" y="4169"/>
              <a:ext cx="9883" cy="1429"/>
            </a:xfrm>
            <a:prstGeom prst="rect">
              <a:avLst/>
            </a:prstGeom>
            <a:noFill/>
          </p:spPr>
          <p:txBody>
            <a:bodyPr wrap="square" rtlCol="0">
              <a:spAutoFit/>
            </a:bodyPr>
            <a:lstStyle/>
            <a:p>
              <a:pPr algn="ctr">
                <a:lnSpc>
                  <a:spcPct val="110000"/>
                </a:lnSpc>
              </a:pPr>
              <a:r>
                <a:rPr lang="en-US" sz="2800">
                  <a:latin typeface="Calibri" panose="020F0502020204030204" charset="0"/>
                  <a:cs typeface="Calibri" panose="020F0502020204030204" charset="0"/>
                </a:rPr>
                <a:t>Em sẽ điều chỉnh điều gì?</a:t>
              </a:r>
            </a:p>
          </p:txBody>
        </p:sp>
      </p:grpSp>
      <p:pic>
        <p:nvPicPr>
          <p:cNvPr id="3" name="Picture 2" descr="ghi nhớ"/>
          <p:cNvPicPr>
            <a:picLocks noChangeAspect="1"/>
          </p:cNvPicPr>
          <p:nvPr/>
        </p:nvPicPr>
        <p:blipFill>
          <a:blip r:embed="rId3"/>
          <a:stretch>
            <a:fillRect/>
          </a:stretch>
        </p:blipFill>
        <p:spPr>
          <a:xfrm>
            <a:off x="179705" y="-92710"/>
            <a:ext cx="1469390" cy="159131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291"/>
                                        </p:tgtEl>
                                        <p:attrNameLst>
                                          <p:attrName>style.visibility</p:attrName>
                                        </p:attrNameLst>
                                      </p:cBhvr>
                                      <p:to>
                                        <p:strVal val="visible"/>
                                      </p:to>
                                    </p:set>
                                    <p:animEffect transition="in" filter="fade">
                                      <p:cBhvr>
                                        <p:cTn id="7" dur="100"/>
                                        <p:tgtEl>
                                          <p:spTgt spid="1291"/>
                                        </p:tgtEl>
                                      </p:cBhvr>
                                    </p:animEffect>
                                    <p:anim calcmode="lin" valueType="num">
                                      <p:cBhvr>
                                        <p:cTn id="8" dur="400" fill="hold"/>
                                        <p:tgtEl>
                                          <p:spTgt spid="1291"/>
                                        </p:tgtEl>
                                        <p:attrNameLst>
                                          <p:attrName>ppt_x</p:attrName>
                                        </p:attrNameLst>
                                      </p:cBhvr>
                                      <p:tavLst>
                                        <p:tav tm="0">
                                          <p:val>
                                            <p:strVal val="#ppt_x"/>
                                          </p:val>
                                        </p:tav>
                                        <p:tav tm="100000">
                                          <p:val>
                                            <p:strVal val="#ppt_x"/>
                                          </p:val>
                                        </p:tav>
                                      </p:tavLst>
                                    </p:anim>
                                    <p:anim calcmode="lin" valueType="num">
                                      <p:cBhvr>
                                        <p:cTn id="9" dur="400" fill="hold"/>
                                        <p:tgtEl>
                                          <p:spTgt spid="129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289"/>
                                        </p:tgtEl>
                                        <p:attrNameLst>
                                          <p:attrName>style.visibility</p:attrName>
                                        </p:attrNameLst>
                                      </p:cBhvr>
                                      <p:to>
                                        <p:strVal val="visible"/>
                                      </p:to>
                                    </p:set>
                                    <p:animEffect transition="in" filter="fade">
                                      <p:cBhvr>
                                        <p:cTn id="14" dur="100"/>
                                        <p:tgtEl>
                                          <p:spTgt spid="1289"/>
                                        </p:tgtEl>
                                      </p:cBhvr>
                                    </p:animEffect>
                                    <p:anim calcmode="lin" valueType="num">
                                      <p:cBhvr>
                                        <p:cTn id="15" dur="400" fill="hold"/>
                                        <p:tgtEl>
                                          <p:spTgt spid="1289"/>
                                        </p:tgtEl>
                                        <p:attrNameLst>
                                          <p:attrName>ppt_x</p:attrName>
                                        </p:attrNameLst>
                                      </p:cBhvr>
                                      <p:tavLst>
                                        <p:tav tm="0">
                                          <p:val>
                                            <p:strVal val="#ppt_x"/>
                                          </p:val>
                                        </p:tav>
                                        <p:tav tm="100000">
                                          <p:val>
                                            <p:strVal val="#ppt_x"/>
                                          </p:val>
                                        </p:tav>
                                      </p:tavLst>
                                    </p:anim>
                                    <p:anim calcmode="lin" valueType="num">
                                      <p:cBhvr>
                                        <p:cTn id="16" dur="400" fill="hold"/>
                                        <p:tgtEl>
                                          <p:spTgt spid="128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500"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500"/>
                                  </p:stCondLst>
                                  <p:childTnLst>
                                    <p:set>
                                      <p:cBhvr>
                                        <p:cTn id="27" dur="500"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 grpId="0" animBg="1"/>
      <p:bldP spid="1289" grpId="1" animBg="1"/>
      <p:bldP spid="1291" grpId="0"/>
      <p:bldP spid="129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97" name="Google Shape;997;p37"/>
          <p:cNvSpPr/>
          <p:nvPr/>
        </p:nvSpPr>
        <p:spPr>
          <a:xfrm>
            <a:off x="-159275" y="4103600"/>
            <a:ext cx="695366" cy="825892"/>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144266" y="4451192"/>
            <a:ext cx="268008" cy="4375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145143" y="4450378"/>
            <a:ext cx="178087" cy="4375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115160" y="4145960"/>
            <a:ext cx="608829" cy="453676"/>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rgbClr val="E21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493614" y="4412216"/>
            <a:ext cx="63" cy="63"/>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156987" y="4319788"/>
            <a:ext cx="62788" cy="4668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161248" y="4358827"/>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154480" y="4346921"/>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155295" y="4337584"/>
            <a:ext cx="63" cy="63"/>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156172" y="4336769"/>
            <a:ext cx="63" cy="63"/>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56172" y="4336769"/>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212131" y="4325741"/>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38836" y="4391850"/>
            <a:ext cx="106840" cy="137419"/>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4402" y="4529208"/>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5812" y="4529208"/>
            <a:ext cx="63" cy="63"/>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15964" y="4525824"/>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15964" y="4525824"/>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29562" y="4513981"/>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29562" y="4513981"/>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30377" y="4513981"/>
            <a:ext cx="63" cy="63"/>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2429" y="4402064"/>
            <a:ext cx="63" cy="63"/>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1551" y="4402064"/>
            <a:ext cx="63" cy="63"/>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1551" y="4402064"/>
            <a:ext cx="63" cy="63"/>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43378" y="4395234"/>
            <a:ext cx="63" cy="63"/>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43378" y="4395234"/>
            <a:ext cx="63" cy="63"/>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45666" y="4182430"/>
            <a:ext cx="131529" cy="137419"/>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4935" y="4318973"/>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5812" y="4318973"/>
            <a:ext cx="63" cy="63"/>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5812" y="4318973"/>
            <a:ext cx="63" cy="63"/>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5812" y="4318973"/>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38836" y="4294347"/>
            <a:ext cx="0" cy="63"/>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84109" y="4212947"/>
            <a:ext cx="0" cy="63"/>
          </a:xfrm>
          <a:custGeom>
            <a:avLst/>
            <a:gdLst/>
            <a:ahLst/>
            <a:cxnLst/>
            <a:rect l="l" t="t" r="r" b="b"/>
            <a:pathLst>
              <a:path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54407" y="4184999"/>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55222" y="4184999"/>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55222" y="4184999"/>
            <a:ext cx="63" cy="63"/>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184997" y="4145146"/>
            <a:ext cx="250149" cy="165366"/>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90146" y="4307067"/>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90146" y="4306253"/>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398679" y="4290148"/>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127347" y="4418169"/>
            <a:ext cx="262869" cy="176395"/>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145958" y="4482587"/>
            <a:ext cx="63" cy="63"/>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96914" y="4422367"/>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96914" y="4422367"/>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96914" y="4422367"/>
            <a:ext cx="63" cy="63"/>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116037" y="4158681"/>
            <a:ext cx="458752" cy="441081"/>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A21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7"/>
          <p:cNvGrpSpPr/>
          <p:nvPr/>
        </p:nvGrpSpPr>
        <p:grpSpPr>
          <a:xfrm rot="-784983">
            <a:off x="8464628" y="2502880"/>
            <a:ext cx="719623" cy="1120926"/>
            <a:chOff x="8424000" y="2335625"/>
            <a:chExt cx="981301" cy="1528532"/>
          </a:xfrm>
        </p:grpSpPr>
        <p:sp>
          <p:nvSpPr>
            <p:cNvPr id="1043" name="Google Shape;1043;p37"/>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7"/>
          <p:cNvGrpSpPr/>
          <p:nvPr/>
        </p:nvGrpSpPr>
        <p:grpSpPr>
          <a:xfrm>
            <a:off x="8384655" y="5158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7"/>
          <p:cNvGrpSpPr/>
          <p:nvPr/>
        </p:nvGrpSpPr>
        <p:grpSpPr>
          <a:xfrm>
            <a:off x="8184642" y="791927"/>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7"/>
          <p:cNvGrpSpPr/>
          <p:nvPr/>
        </p:nvGrpSpPr>
        <p:grpSpPr>
          <a:xfrm>
            <a:off x="239885" y="163522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a:off x="-18509" y="239427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20000" flipH="1" flipV="1">
            <a:off x="60960" y="-6350"/>
            <a:ext cx="518160" cy="625475"/>
          </a:xfrm>
          <a:prstGeom prst="rect">
            <a:avLst/>
          </a:prstGeom>
        </p:spPr>
      </p:pic>
      <p:sp>
        <p:nvSpPr>
          <p:cNvPr id="61" name="Text Box 60"/>
          <p:cNvSpPr txBox="1"/>
          <p:nvPr/>
        </p:nvSpPr>
        <p:spPr>
          <a:xfrm>
            <a:off x="611505" y="339090"/>
            <a:ext cx="7639050" cy="521970"/>
          </a:xfrm>
          <a:prstGeom prst="rect">
            <a:avLst/>
          </a:prstGeom>
          <a:noFill/>
        </p:spPr>
        <p:txBody>
          <a:bodyPr wrap="none" rtlCol="0">
            <a:spAutoFit/>
          </a:bodyPr>
          <a:lstStyle/>
          <a:p>
            <a:r>
              <a:rPr lang="en-US" sz="2800" b="1">
                <a:latin typeface="Calibri" panose="020F0502020204030204" charset="0"/>
                <a:cs typeface="Calibri" panose="020F0502020204030204" charset="0"/>
              </a:rPr>
              <a:t>Khi tình huống đó xảy ra, em sẽ cảm thấy thế nào?</a:t>
            </a:r>
          </a:p>
        </p:txBody>
      </p:sp>
      <p:sp>
        <p:nvSpPr>
          <p:cNvPr id="62" name="Text Box 61"/>
          <p:cNvSpPr txBox="1"/>
          <p:nvPr/>
        </p:nvSpPr>
        <p:spPr>
          <a:xfrm>
            <a:off x="611505" y="861060"/>
            <a:ext cx="6915150" cy="521970"/>
          </a:xfrm>
          <a:prstGeom prst="rect">
            <a:avLst/>
          </a:prstGeom>
          <a:noFill/>
        </p:spPr>
        <p:txBody>
          <a:bodyPr wrap="none" rtlCol="0">
            <a:spAutoFit/>
          </a:bodyPr>
          <a:lstStyle/>
          <a:p>
            <a:r>
              <a:rPr lang="en-US" sz="2800" b="1">
                <a:latin typeface="Calibri" panose="020F0502020204030204" charset="0"/>
                <a:cs typeface="Calibri" panose="020F0502020204030204" charset="0"/>
              </a:rPr>
              <a:t>Em sẽ làm gì để giải tỏa các cảm xúc tiêu cực?</a:t>
            </a:r>
          </a:p>
        </p:txBody>
      </p:sp>
      <p:pic>
        <p:nvPicPr>
          <p:cNvPr id="4" name="Picture 3" descr="anh3"/>
          <p:cNvPicPr>
            <a:picLocks noChangeAspect="1"/>
          </p:cNvPicPr>
          <p:nvPr/>
        </p:nvPicPr>
        <p:blipFill>
          <a:blip r:embed="rId4"/>
          <a:stretch>
            <a:fillRect/>
          </a:stretch>
        </p:blipFill>
        <p:spPr>
          <a:xfrm>
            <a:off x="730250" y="3867785"/>
            <a:ext cx="6650990" cy="816610"/>
          </a:xfrm>
          <a:prstGeom prst="rect">
            <a:avLst/>
          </a:prstGeom>
        </p:spPr>
      </p:pic>
      <p:pic>
        <p:nvPicPr>
          <p:cNvPr id="2" name="Picture 1" descr="anh2"/>
          <p:cNvPicPr>
            <a:picLocks noChangeAspect="1"/>
          </p:cNvPicPr>
          <p:nvPr/>
        </p:nvPicPr>
        <p:blipFill>
          <a:blip r:embed="rId5"/>
          <a:stretch>
            <a:fillRect/>
          </a:stretch>
        </p:blipFill>
        <p:spPr>
          <a:xfrm>
            <a:off x="755650" y="2867025"/>
            <a:ext cx="6650990" cy="810895"/>
          </a:xfrm>
          <a:prstGeom prst="rect">
            <a:avLst/>
          </a:prstGeom>
        </p:spPr>
      </p:pic>
      <p:pic>
        <p:nvPicPr>
          <p:cNvPr id="3" name="Picture 2" descr="anh1"/>
          <p:cNvPicPr>
            <a:picLocks noChangeAspect="1"/>
          </p:cNvPicPr>
          <p:nvPr/>
        </p:nvPicPr>
        <p:blipFill>
          <a:blip r:embed="rId6"/>
          <a:stretch>
            <a:fillRect/>
          </a:stretch>
        </p:blipFill>
        <p:spPr>
          <a:xfrm>
            <a:off x="755650" y="1433830"/>
            <a:ext cx="6748145" cy="14935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par>
                                <p:cTn id="25" presetID="25"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 from="(-#ppt_w/2)" to="(#ppt_x)" calcmode="lin" valueType="num">
                                      <p:cBhvr>
                                        <p:cTn id="39" dur="300" fill="hold">
                                          <p:stCondLst>
                                            <p:cond delay="0"/>
                                          </p:stCondLst>
                                        </p:cTn>
                                        <p:tgtEl>
                                          <p:spTgt spid="60"/>
                                        </p:tgtEl>
                                        <p:attrNameLst>
                                          <p:attrName>ppt_x</p:attrName>
                                        </p:attrNameLst>
                                      </p:cBhvr>
                                    </p:anim>
                                    <p:anim from="0" to="-1.0" calcmode="lin" valueType="num">
                                      <p:cBhvr>
                                        <p:cTn id="40" dur="100" decel="50000" autoRev="1" fill="hold">
                                          <p:stCondLst>
                                            <p:cond delay="300"/>
                                          </p:stCondLst>
                                        </p:cTn>
                                        <p:tgtEl>
                                          <p:spTgt spid="60"/>
                                        </p:tgtEl>
                                        <p:attrNameLst>
                                          <p:attrName>xshear</p:attrName>
                                        </p:attrNameLst>
                                      </p:cBhvr>
                                    </p:anim>
                                    <p:animScale>
                                      <p:cBhvr>
                                        <p:cTn id="41" dur="100" decel="100000" autoRev="1" fill="hold">
                                          <p:stCondLst>
                                            <p:cond delay="300"/>
                                          </p:stCondLst>
                                        </p:cTn>
                                        <p:tgtEl>
                                          <p:spTgt spid="60"/>
                                        </p:tgtEl>
                                      </p:cBhvr>
                                      <p:from x="100000" y="100000"/>
                                      <p:to x="80000" y="100000"/>
                                    </p:animScale>
                                    <p:anim by="(#ppt_h/3+#ppt_w*0.1)" calcmode="lin" valueType="num">
                                      <p:cBhvr additive="sum">
                                        <p:cTn id="42" dur="100" decel="100000" autoRev="1" fill="hold">
                                          <p:stCondLst>
                                            <p:cond delay="300"/>
                                          </p:stCondLst>
                                        </p:cTn>
                                        <p:tgtEl>
                                          <p:spTgt spid="60"/>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from="(-#ppt_w/2)" to="(#ppt_x)" calcmode="lin" valueType="num">
                                      <p:cBhvr>
                                        <p:cTn id="45" dur="300" fill="hold">
                                          <p:stCondLst>
                                            <p:cond delay="0"/>
                                          </p:stCondLst>
                                        </p:cTn>
                                        <p:tgtEl>
                                          <p:spTgt spid="61"/>
                                        </p:tgtEl>
                                        <p:attrNameLst>
                                          <p:attrName>ppt_x</p:attrName>
                                        </p:attrNameLst>
                                      </p:cBhvr>
                                    </p:anim>
                                    <p:anim from="0" to="-1.0" calcmode="lin" valueType="num">
                                      <p:cBhvr>
                                        <p:cTn id="46" dur="100" decel="50000" autoRev="1" fill="hold">
                                          <p:stCondLst>
                                            <p:cond delay="300"/>
                                          </p:stCondLst>
                                        </p:cTn>
                                        <p:tgtEl>
                                          <p:spTgt spid="61"/>
                                        </p:tgtEl>
                                        <p:attrNameLst>
                                          <p:attrName>xshear</p:attrName>
                                        </p:attrNameLst>
                                      </p:cBhvr>
                                    </p:anim>
                                    <p:animScale>
                                      <p:cBhvr>
                                        <p:cTn id="47" dur="100" decel="100000" autoRev="1" fill="hold">
                                          <p:stCondLst>
                                            <p:cond delay="300"/>
                                          </p:stCondLst>
                                        </p:cTn>
                                        <p:tgtEl>
                                          <p:spTgt spid="61"/>
                                        </p:tgtEl>
                                      </p:cBhvr>
                                      <p:from x="100000" y="100000"/>
                                      <p:to x="80000" y="100000"/>
                                    </p:animScale>
                                    <p:anim by="(#ppt_h/3+#ppt_w*0.1)" calcmode="lin" valueType="num">
                                      <p:cBhvr additive="sum">
                                        <p:cTn id="48" dur="100" decel="100000" autoRev="1" fill="hold">
                                          <p:stCondLst>
                                            <p:cond delay="300"/>
                                          </p:stCondLst>
                                        </p:cTn>
                                        <p:tgtEl>
                                          <p:spTgt spid="61"/>
                                        </p:tgtEl>
                                        <p:attrNameLst>
                                          <p:attrName>ppt_x</p:attrName>
                                        </p:attrNameLst>
                                      </p:cBhvr>
                                    </p:anim>
                                  </p:childTnLst>
                                </p:cTn>
                              </p:par>
                              <p:par>
                                <p:cTn id="49" presetID="34"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from="(-#ppt_w/2)" to="(#ppt_x)" calcmode="lin" valueType="num">
                                      <p:cBhvr>
                                        <p:cTn id="51" dur="300" fill="hold">
                                          <p:stCondLst>
                                            <p:cond delay="0"/>
                                          </p:stCondLst>
                                        </p:cTn>
                                        <p:tgtEl>
                                          <p:spTgt spid="62"/>
                                        </p:tgtEl>
                                        <p:attrNameLst>
                                          <p:attrName>ppt_x</p:attrName>
                                        </p:attrNameLst>
                                      </p:cBhvr>
                                    </p:anim>
                                    <p:anim from="0" to="-1.0" calcmode="lin" valueType="num">
                                      <p:cBhvr>
                                        <p:cTn id="52" dur="100" decel="50000" autoRev="1" fill="hold">
                                          <p:stCondLst>
                                            <p:cond delay="300"/>
                                          </p:stCondLst>
                                        </p:cTn>
                                        <p:tgtEl>
                                          <p:spTgt spid="62"/>
                                        </p:tgtEl>
                                        <p:attrNameLst>
                                          <p:attrName>xshear</p:attrName>
                                        </p:attrNameLst>
                                      </p:cBhvr>
                                    </p:anim>
                                    <p:animScale>
                                      <p:cBhvr>
                                        <p:cTn id="53" dur="100" decel="100000" autoRev="1" fill="hold">
                                          <p:stCondLst>
                                            <p:cond delay="300"/>
                                          </p:stCondLst>
                                        </p:cTn>
                                        <p:tgtEl>
                                          <p:spTgt spid="62"/>
                                        </p:tgtEl>
                                      </p:cBhvr>
                                      <p:from x="100000" y="100000"/>
                                      <p:to x="80000" y="100000"/>
                                    </p:animScale>
                                    <p:anim by="(#ppt_h/3+#ppt_w*0.1)" calcmode="lin" valueType="num">
                                      <p:cBhvr additive="sum">
                                        <p:cTn id="54" dur="100" decel="100000" autoRev="1" fill="hold">
                                          <p:stCondLst>
                                            <p:cond delay="300"/>
                                          </p:stCondLst>
                                        </p:cTn>
                                        <p:tgtEl>
                                          <p:spTgt spid="6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P spid="6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8" name="Google Shape;2658;p65"/>
          <p:cNvSpPr/>
          <p:nvPr/>
        </p:nvSpPr>
        <p:spPr>
          <a:xfrm>
            <a:off x="134326" y="12319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0" name="Google Shape;2660;p65"/>
          <p:cNvGrpSpPr/>
          <p:nvPr/>
        </p:nvGrpSpPr>
        <p:grpSpPr>
          <a:xfrm>
            <a:off x="7507889" y="777700"/>
            <a:ext cx="981285" cy="534397"/>
            <a:chOff x="816462" y="899275"/>
            <a:chExt cx="981285" cy="534397"/>
          </a:xfrm>
        </p:grpSpPr>
        <p:sp>
          <p:nvSpPr>
            <p:cNvPr id="2661" name="Google Shape;2661;p6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3" name="Google Shape;2663;p65"/>
          <p:cNvGrpSpPr/>
          <p:nvPr/>
        </p:nvGrpSpPr>
        <p:grpSpPr>
          <a:xfrm>
            <a:off x="61660" y="4686137"/>
            <a:ext cx="490238" cy="355904"/>
            <a:chOff x="8787625" y="134475"/>
            <a:chExt cx="838586" cy="608799"/>
          </a:xfrm>
        </p:grpSpPr>
        <p:sp>
          <p:nvSpPr>
            <p:cNvPr id="2664" name="Google Shape;2664;p6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6" name="Google Shape;2666;p65"/>
          <p:cNvSpPr/>
          <p:nvPr/>
        </p:nvSpPr>
        <p:spPr>
          <a:xfrm>
            <a:off x="8015623" y="4279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nh1"/>
          <p:cNvPicPr>
            <a:picLocks noChangeAspect="1"/>
          </p:cNvPicPr>
          <p:nvPr/>
        </p:nvPicPr>
        <p:blipFill>
          <a:blip r:embed="rId3"/>
          <a:stretch>
            <a:fillRect/>
          </a:stretch>
        </p:blipFill>
        <p:spPr>
          <a:xfrm>
            <a:off x="251460" y="627380"/>
            <a:ext cx="6748145" cy="1493520"/>
          </a:xfrm>
          <a:prstGeom prst="rect">
            <a:avLst/>
          </a:prstGeom>
        </p:spPr>
      </p:pic>
      <p:sp>
        <p:nvSpPr>
          <p:cNvPr id="3" name="Text Box 2"/>
          <p:cNvSpPr txBox="1"/>
          <p:nvPr/>
        </p:nvSpPr>
        <p:spPr>
          <a:xfrm>
            <a:off x="251460" y="2067560"/>
            <a:ext cx="6528435" cy="2306320"/>
          </a:xfrm>
          <a:prstGeom prst="rect">
            <a:avLst/>
          </a:prstGeom>
          <a:noFill/>
        </p:spPr>
        <p:txBody>
          <a:bodyPr wrap="square" rtlCol="0">
            <a:spAutoFit/>
          </a:bodyPr>
          <a:lstStyle/>
          <a:p>
            <a:pPr>
              <a:lnSpc>
                <a:spcPct val="120000"/>
              </a:lnSpc>
            </a:pPr>
            <a:r>
              <a:rPr lang="en-US" sz="2400" b="1" i="1">
                <a:latin typeface="Calibri" panose="020F0502020204030204" charset="0"/>
                <a:cs typeface="Calibri" panose="020F0502020204030204" charset="0"/>
              </a:rPr>
              <a:t>Nên để bản thân được buồn và tìm sự yên tĩnh để suy nghĩ xem vì sao kết quả học tập của mình chưa tốt, nên tìm sự hỗ trợ từ ai</a:t>
            </a:r>
            <a:r>
              <a:rPr lang="en-US" sz="2400" i="1">
                <a:latin typeface="Calibri" panose="020F0502020204030204" charset="0"/>
                <a:cs typeface="Calibri" panose="020F0502020204030204" charset="0"/>
              </a:rPr>
              <a:t>. Sau đó, chia sẻ với người thân, người mình tin tưởng để có được lời khuyên và sự giúp đỡ tốt nhất.</a:t>
            </a:r>
          </a:p>
        </p:txBody>
      </p:sp>
      <p:pic>
        <p:nvPicPr>
          <p:cNvPr id="100" name="Picture 99"/>
          <p:cNvPicPr/>
          <p:nvPr/>
        </p:nvPicPr>
        <p:blipFill>
          <a:blip r:embed="rId4"/>
          <a:stretch>
            <a:fillRect/>
          </a:stretch>
        </p:blipFill>
        <p:spPr>
          <a:xfrm>
            <a:off x="6659880" y="2067560"/>
            <a:ext cx="2373630" cy="2459990"/>
          </a:xfrm>
          <a:prstGeom prst="rect">
            <a:avLst/>
          </a:prstGeom>
          <a:noFill/>
          <a:ln w="9525">
            <a:noFill/>
          </a:ln>
        </p:spPr>
      </p:pic>
      <p:pic>
        <p:nvPicPr>
          <p:cNvPr id="14" name="Picture 13">
            <a:extLst>
              <a:ext uri="{FF2B5EF4-FFF2-40B4-BE49-F238E27FC236}">
                <a16:creationId xmlns:a16="http://schemas.microsoft.com/office/drawing/2014/main" id="{6F188E57-95CA-4B19-97E6-8D81B6E9EFC3}"/>
              </a:ext>
            </a:extLst>
          </p:cNvPr>
          <p:cNvPicPr>
            <a:picLocks noChangeAspect="1"/>
          </p:cNvPicPr>
          <p:nvPr/>
        </p:nvPicPr>
        <p:blipFill rotWithShape="1">
          <a:blip r:embed="rId5"/>
          <a:srcRect t="-1" r="58891" b="-8174"/>
          <a:stretch/>
        </p:blipFill>
        <p:spPr>
          <a:xfrm>
            <a:off x="3469892" y="26029"/>
            <a:ext cx="2053719" cy="72729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7" presetClass="entr" presetSubtype="0" fill="hold" nodeType="withEffect">
                                  <p:stCondLst>
                                    <p:cond delay="0"/>
                                  </p:stCondLst>
                                  <p:childTnLst>
                                    <p:set>
                                      <p:cBhvr>
                                        <p:cTn id="11" dur="500"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557</Words>
  <Application>Microsoft Office PowerPoint</Application>
  <PresentationFormat>On-screen Show (16:9)</PresentationFormat>
  <Paragraphs>54</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Fredoka One</vt:lpstr>
      <vt:lpstr>Quicksand</vt:lpstr>
      <vt:lpstr>Anaheim</vt:lpstr>
      <vt:lpstr>Times New Roman</vt:lpstr>
      <vt:lpstr>Arial</vt:lpstr>
      <vt:lpstr>Quicksand SemiBold</vt:lpstr>
      <vt:lpstr>iCiel Cadena</vt:lpstr>
      <vt:lpstr>Bebas Neue</vt:lpstr>
      <vt:lpstr>Quicksand Medium</vt:lpstr>
      <vt:lpstr>Roboto Condensed Light</vt:lpstr>
      <vt:lpstr>Calibri</vt:lpstr>
      <vt:lpstr>Hammersmith One</vt:lpstr>
      <vt:lpstr>SimSun</vt:lpstr>
      <vt:lpstr>inpin heiti</vt:lpstr>
      <vt:lpstr>Fall Vibes Stickers fo Marketing by Slidesgo</vt:lpstr>
      <vt:lpstr>PowerPoint Presentation</vt:lpstr>
      <vt:lpstr>PowerPoint Presentation</vt:lpstr>
      <vt:lpstr>PowerPoint Presentation</vt:lpstr>
      <vt:lpstr>PowerPoint Presentation</vt:lpstr>
      <vt:lpstr>PowerPoint Presentation</vt:lpstr>
      <vt:lpstr>PowerPoint Presentation</vt:lpstr>
      <vt:lpstr>Kể về một lần em đã ứng phó với cảm xúc tiêu cực</vt:lpstr>
      <vt:lpstr>PowerPoint Presentation</vt:lpstr>
      <vt:lpstr>PowerPoint Presentation</vt:lpstr>
      <vt:lpstr>PowerPoint Presentation</vt:lpstr>
      <vt:lpstr>PowerPoint Presentation</vt:lpstr>
      <vt:lpstr>Viết nhật kí cũng là một cách để giải tỏa cảm xúc.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 </dc:title>
  <dc:creator/>
  <cp:lastModifiedBy>Pe Mi</cp:lastModifiedBy>
  <cp:revision>36</cp:revision>
  <dcterms:created xsi:type="dcterms:W3CDTF">2021-10-07T09:40:00Z</dcterms:created>
  <dcterms:modified xsi:type="dcterms:W3CDTF">2022-01-17T16:41:52Z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91890E84168F499493F0C0EF91A6E9F8</vt:lpwstr>
  </property>
  <property fmtid="{D5CDD505-2E9C-101B-9397-08002B2CF9AE}" pid="3" name="KSOProductBuildVer">
    <vt:lpwstr>1033-11.2.0.10382</vt:lpwstr>
  </property>
</Properties>
</file>